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620" r:id="rId2"/>
    <p:sldId id="653" r:id="rId3"/>
    <p:sldId id="604" r:id="rId4"/>
    <p:sldId id="654" r:id="rId5"/>
    <p:sldId id="655" r:id="rId6"/>
    <p:sldId id="583" r:id="rId7"/>
    <p:sldId id="656" r:id="rId8"/>
    <p:sldId id="658" r:id="rId9"/>
    <p:sldId id="659" r:id="rId10"/>
    <p:sldId id="605" r:id="rId11"/>
    <p:sldId id="607" r:id="rId12"/>
    <p:sldId id="608" r:id="rId13"/>
    <p:sldId id="609" r:id="rId14"/>
    <p:sldId id="610" r:id="rId15"/>
    <p:sldId id="612" r:id="rId16"/>
    <p:sldId id="613" r:id="rId17"/>
    <p:sldId id="614" r:id="rId18"/>
    <p:sldId id="619" r:id="rId19"/>
    <p:sldId id="621" r:id="rId2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3D9AB0-2AF4-4528-977F-A728042ED145}" v="2245" dt="2023-02-22T16:04:29.919"/>
    <p1510:client id="{C32CDCFA-D85B-4A99-A7DE-1E66A73251A6}" v="8" dt="2023-02-22T17:19:45.4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ssimo Allulli" userId="d1a5b95e-08e9-4635-991c-79e78a097084" providerId="ADAL" clId="{C32CDCFA-D85B-4A99-A7DE-1E66A73251A6}"/>
    <pc:docChg chg="addSld delSld modSld">
      <pc:chgData name="Massimo Allulli" userId="d1a5b95e-08e9-4635-991c-79e78a097084" providerId="ADAL" clId="{C32CDCFA-D85B-4A99-A7DE-1E66A73251A6}" dt="2023-02-22T17:20:24.790" v="10" actId="20577"/>
      <pc:docMkLst>
        <pc:docMk/>
      </pc:docMkLst>
      <pc:sldChg chg="modSp add">
        <pc:chgData name="Massimo Allulli" userId="d1a5b95e-08e9-4635-991c-79e78a097084" providerId="ADAL" clId="{C32CDCFA-D85B-4A99-A7DE-1E66A73251A6}" dt="2023-02-22T17:19:40.391" v="8" actId="20577"/>
        <pc:sldMkLst>
          <pc:docMk/>
          <pc:sldMk cId="0" sldId="583"/>
        </pc:sldMkLst>
        <pc:spChg chg="mod">
          <ac:chgData name="Massimo Allulli" userId="d1a5b95e-08e9-4635-991c-79e78a097084" providerId="ADAL" clId="{C32CDCFA-D85B-4A99-A7DE-1E66A73251A6}" dt="2023-02-22T17:19:40.391" v="8" actId="20577"/>
          <ac:spMkLst>
            <pc:docMk/>
            <pc:sldMk cId="0" sldId="583"/>
            <ac:spMk id="4098" creationId="{9CD1C794-0096-F927-47CE-4C278A8BDB93}"/>
          </ac:spMkLst>
        </pc:spChg>
      </pc:sldChg>
      <pc:sldChg chg="add del">
        <pc:chgData name="Massimo Allulli" userId="d1a5b95e-08e9-4635-991c-79e78a097084" providerId="ADAL" clId="{C32CDCFA-D85B-4A99-A7DE-1E66A73251A6}" dt="2023-02-22T17:16:54.410" v="3" actId="2696"/>
        <pc:sldMkLst>
          <pc:docMk/>
          <pc:sldMk cId="0" sldId="603"/>
        </pc:sldMkLst>
      </pc:sldChg>
      <pc:sldChg chg="modSp add">
        <pc:chgData name="Massimo Allulli" userId="d1a5b95e-08e9-4635-991c-79e78a097084" providerId="ADAL" clId="{C32CDCFA-D85B-4A99-A7DE-1E66A73251A6}" dt="2023-02-22T17:19:24.209" v="5" actId="20577"/>
        <pc:sldMkLst>
          <pc:docMk/>
          <pc:sldMk cId="0" sldId="604"/>
        </pc:sldMkLst>
        <pc:spChg chg="mod">
          <ac:chgData name="Massimo Allulli" userId="d1a5b95e-08e9-4635-991c-79e78a097084" providerId="ADAL" clId="{C32CDCFA-D85B-4A99-A7DE-1E66A73251A6}" dt="2023-02-22T17:19:24.209" v="5" actId="20577"/>
          <ac:spMkLst>
            <pc:docMk/>
            <pc:sldMk cId="0" sldId="604"/>
            <ac:spMk id="4098" creationId="{E7976F1B-2B43-9027-45B6-710243F9DCAF}"/>
          </ac:spMkLst>
        </pc:spChg>
      </pc:sldChg>
      <pc:sldChg chg="add del">
        <pc:chgData name="Massimo Allulli" userId="d1a5b95e-08e9-4635-991c-79e78a097084" providerId="ADAL" clId="{C32CDCFA-D85B-4A99-A7DE-1E66A73251A6}" dt="2023-02-22T17:15:09.264" v="1"/>
        <pc:sldMkLst>
          <pc:docMk/>
          <pc:sldMk cId="1856168534" sldId="605"/>
        </pc:sldMkLst>
      </pc:sldChg>
      <pc:sldChg chg="del">
        <pc:chgData name="Massimo Allulli" userId="d1a5b95e-08e9-4635-991c-79e78a097084" providerId="ADAL" clId="{C32CDCFA-D85B-4A99-A7DE-1E66A73251A6}" dt="2023-02-22T17:13:18.966" v="0" actId="2696"/>
        <pc:sldMkLst>
          <pc:docMk/>
          <pc:sldMk cId="1113556050" sldId="606"/>
        </pc:sldMkLst>
      </pc:sldChg>
      <pc:sldChg chg="add del">
        <pc:chgData name="Massimo Allulli" userId="d1a5b95e-08e9-4635-991c-79e78a097084" providerId="ADAL" clId="{C32CDCFA-D85B-4A99-A7DE-1E66A73251A6}" dt="2023-02-22T17:15:09.264" v="1"/>
        <pc:sldMkLst>
          <pc:docMk/>
          <pc:sldMk cId="361686240" sldId="607"/>
        </pc:sldMkLst>
      </pc:sldChg>
      <pc:sldChg chg="add del">
        <pc:chgData name="Massimo Allulli" userId="d1a5b95e-08e9-4635-991c-79e78a097084" providerId="ADAL" clId="{C32CDCFA-D85B-4A99-A7DE-1E66A73251A6}" dt="2023-02-22T17:15:09.264" v="1"/>
        <pc:sldMkLst>
          <pc:docMk/>
          <pc:sldMk cId="1693146734" sldId="608"/>
        </pc:sldMkLst>
      </pc:sldChg>
      <pc:sldChg chg="add del">
        <pc:chgData name="Massimo Allulli" userId="d1a5b95e-08e9-4635-991c-79e78a097084" providerId="ADAL" clId="{C32CDCFA-D85B-4A99-A7DE-1E66A73251A6}" dt="2023-02-22T17:15:09.264" v="1"/>
        <pc:sldMkLst>
          <pc:docMk/>
          <pc:sldMk cId="3848098375" sldId="609"/>
        </pc:sldMkLst>
      </pc:sldChg>
      <pc:sldChg chg="add del">
        <pc:chgData name="Massimo Allulli" userId="d1a5b95e-08e9-4635-991c-79e78a097084" providerId="ADAL" clId="{C32CDCFA-D85B-4A99-A7DE-1E66A73251A6}" dt="2023-02-22T17:15:09.264" v="1"/>
        <pc:sldMkLst>
          <pc:docMk/>
          <pc:sldMk cId="457963665" sldId="610"/>
        </pc:sldMkLst>
      </pc:sldChg>
      <pc:sldChg chg="del">
        <pc:chgData name="Massimo Allulli" userId="d1a5b95e-08e9-4635-991c-79e78a097084" providerId="ADAL" clId="{C32CDCFA-D85B-4A99-A7DE-1E66A73251A6}" dt="2023-02-22T17:13:18.966" v="0" actId="2696"/>
        <pc:sldMkLst>
          <pc:docMk/>
          <pc:sldMk cId="1234059807" sldId="611"/>
        </pc:sldMkLst>
      </pc:sldChg>
      <pc:sldChg chg="add del">
        <pc:chgData name="Massimo Allulli" userId="d1a5b95e-08e9-4635-991c-79e78a097084" providerId="ADAL" clId="{C32CDCFA-D85B-4A99-A7DE-1E66A73251A6}" dt="2023-02-22T17:15:09.264" v="1"/>
        <pc:sldMkLst>
          <pc:docMk/>
          <pc:sldMk cId="1914713186" sldId="612"/>
        </pc:sldMkLst>
      </pc:sldChg>
      <pc:sldChg chg="add del">
        <pc:chgData name="Massimo Allulli" userId="d1a5b95e-08e9-4635-991c-79e78a097084" providerId="ADAL" clId="{C32CDCFA-D85B-4A99-A7DE-1E66A73251A6}" dt="2023-02-22T17:15:09.264" v="1"/>
        <pc:sldMkLst>
          <pc:docMk/>
          <pc:sldMk cId="1399288220" sldId="613"/>
        </pc:sldMkLst>
      </pc:sldChg>
      <pc:sldChg chg="add del">
        <pc:chgData name="Massimo Allulli" userId="d1a5b95e-08e9-4635-991c-79e78a097084" providerId="ADAL" clId="{C32CDCFA-D85B-4A99-A7DE-1E66A73251A6}" dt="2023-02-22T17:15:09.264" v="1"/>
        <pc:sldMkLst>
          <pc:docMk/>
          <pc:sldMk cId="3982212886" sldId="614"/>
        </pc:sldMkLst>
      </pc:sldChg>
      <pc:sldChg chg="del">
        <pc:chgData name="Massimo Allulli" userId="d1a5b95e-08e9-4635-991c-79e78a097084" providerId="ADAL" clId="{C32CDCFA-D85B-4A99-A7DE-1E66A73251A6}" dt="2023-02-22T17:13:18.966" v="0" actId="2696"/>
        <pc:sldMkLst>
          <pc:docMk/>
          <pc:sldMk cId="2566205772" sldId="615"/>
        </pc:sldMkLst>
      </pc:sldChg>
      <pc:sldChg chg="del">
        <pc:chgData name="Massimo Allulli" userId="d1a5b95e-08e9-4635-991c-79e78a097084" providerId="ADAL" clId="{C32CDCFA-D85B-4A99-A7DE-1E66A73251A6}" dt="2023-02-22T17:13:18.966" v="0" actId="2696"/>
        <pc:sldMkLst>
          <pc:docMk/>
          <pc:sldMk cId="1517210567" sldId="616"/>
        </pc:sldMkLst>
      </pc:sldChg>
      <pc:sldChg chg="del">
        <pc:chgData name="Massimo Allulli" userId="d1a5b95e-08e9-4635-991c-79e78a097084" providerId="ADAL" clId="{C32CDCFA-D85B-4A99-A7DE-1E66A73251A6}" dt="2023-02-22T17:13:18.966" v="0" actId="2696"/>
        <pc:sldMkLst>
          <pc:docMk/>
          <pc:sldMk cId="308717711" sldId="617"/>
        </pc:sldMkLst>
      </pc:sldChg>
      <pc:sldChg chg="del">
        <pc:chgData name="Massimo Allulli" userId="d1a5b95e-08e9-4635-991c-79e78a097084" providerId="ADAL" clId="{C32CDCFA-D85B-4A99-A7DE-1E66A73251A6}" dt="2023-02-22T17:13:18.966" v="0" actId="2696"/>
        <pc:sldMkLst>
          <pc:docMk/>
          <pc:sldMk cId="2439374175" sldId="618"/>
        </pc:sldMkLst>
      </pc:sldChg>
      <pc:sldChg chg="modSp mod">
        <pc:chgData name="Massimo Allulli" userId="d1a5b95e-08e9-4635-991c-79e78a097084" providerId="ADAL" clId="{C32CDCFA-D85B-4A99-A7DE-1E66A73251A6}" dt="2023-02-22T17:20:24.790" v="10" actId="20577"/>
        <pc:sldMkLst>
          <pc:docMk/>
          <pc:sldMk cId="3425820734" sldId="621"/>
        </pc:sldMkLst>
        <pc:spChg chg="mod">
          <ac:chgData name="Massimo Allulli" userId="d1a5b95e-08e9-4635-991c-79e78a097084" providerId="ADAL" clId="{C32CDCFA-D85B-4A99-A7DE-1E66A73251A6}" dt="2023-02-22T17:20:24.790" v="10" actId="20577"/>
          <ac:spMkLst>
            <pc:docMk/>
            <pc:sldMk cId="3425820734" sldId="621"/>
            <ac:spMk id="3" creationId="{8752DE7E-5867-964A-EC33-B3872939F658}"/>
          </ac:spMkLst>
        </pc:spChg>
      </pc:sldChg>
      <pc:sldChg chg="modSp add">
        <pc:chgData name="Massimo Allulli" userId="d1a5b95e-08e9-4635-991c-79e78a097084" providerId="ADAL" clId="{C32CDCFA-D85B-4A99-A7DE-1E66A73251A6}" dt="2023-02-22T17:19:20.327" v="4" actId="20577"/>
        <pc:sldMkLst>
          <pc:docMk/>
          <pc:sldMk cId="0" sldId="653"/>
        </pc:sldMkLst>
        <pc:spChg chg="mod">
          <ac:chgData name="Massimo Allulli" userId="d1a5b95e-08e9-4635-991c-79e78a097084" providerId="ADAL" clId="{C32CDCFA-D85B-4A99-A7DE-1E66A73251A6}" dt="2023-02-22T17:19:20.327" v="4" actId="20577"/>
          <ac:spMkLst>
            <pc:docMk/>
            <pc:sldMk cId="0" sldId="653"/>
            <ac:spMk id="4098" creationId="{0F5638B9-980D-3A75-8C4E-2C236D7A9396}"/>
          </ac:spMkLst>
        </pc:spChg>
      </pc:sldChg>
      <pc:sldChg chg="modSp add">
        <pc:chgData name="Massimo Allulli" userId="d1a5b95e-08e9-4635-991c-79e78a097084" providerId="ADAL" clId="{C32CDCFA-D85B-4A99-A7DE-1E66A73251A6}" dt="2023-02-22T17:19:29.479" v="6" actId="20577"/>
        <pc:sldMkLst>
          <pc:docMk/>
          <pc:sldMk cId="0" sldId="654"/>
        </pc:sldMkLst>
        <pc:spChg chg="mod">
          <ac:chgData name="Massimo Allulli" userId="d1a5b95e-08e9-4635-991c-79e78a097084" providerId="ADAL" clId="{C32CDCFA-D85B-4A99-A7DE-1E66A73251A6}" dt="2023-02-22T17:19:29.479" v="6" actId="20577"/>
          <ac:spMkLst>
            <pc:docMk/>
            <pc:sldMk cId="0" sldId="654"/>
            <ac:spMk id="4098" creationId="{8309F5DB-D34D-EB43-FE82-417A332D213D}"/>
          </ac:spMkLst>
        </pc:spChg>
      </pc:sldChg>
      <pc:sldChg chg="modSp add">
        <pc:chgData name="Massimo Allulli" userId="d1a5b95e-08e9-4635-991c-79e78a097084" providerId="ADAL" clId="{C32CDCFA-D85B-4A99-A7DE-1E66A73251A6}" dt="2023-02-22T17:19:34.341" v="7" actId="20577"/>
        <pc:sldMkLst>
          <pc:docMk/>
          <pc:sldMk cId="0" sldId="655"/>
        </pc:sldMkLst>
        <pc:spChg chg="mod">
          <ac:chgData name="Massimo Allulli" userId="d1a5b95e-08e9-4635-991c-79e78a097084" providerId="ADAL" clId="{C32CDCFA-D85B-4A99-A7DE-1E66A73251A6}" dt="2023-02-22T17:19:34.341" v="7" actId="20577"/>
          <ac:spMkLst>
            <pc:docMk/>
            <pc:sldMk cId="0" sldId="655"/>
            <ac:spMk id="4098" creationId="{CDA99C1E-8D92-7E99-7DA4-A861BA71194E}"/>
          </ac:spMkLst>
        </pc:spChg>
      </pc:sldChg>
      <pc:sldChg chg="modSp add">
        <pc:chgData name="Massimo Allulli" userId="d1a5b95e-08e9-4635-991c-79e78a097084" providerId="ADAL" clId="{C32CDCFA-D85B-4A99-A7DE-1E66A73251A6}" dt="2023-02-22T17:19:45.497" v="9" actId="20577"/>
        <pc:sldMkLst>
          <pc:docMk/>
          <pc:sldMk cId="0" sldId="656"/>
        </pc:sldMkLst>
        <pc:spChg chg="mod">
          <ac:chgData name="Massimo Allulli" userId="d1a5b95e-08e9-4635-991c-79e78a097084" providerId="ADAL" clId="{C32CDCFA-D85B-4A99-A7DE-1E66A73251A6}" dt="2023-02-22T17:19:45.497" v="9" actId="20577"/>
          <ac:spMkLst>
            <pc:docMk/>
            <pc:sldMk cId="0" sldId="656"/>
            <ac:spMk id="4098" creationId="{FCD74FB1-3A27-2FAE-8410-B083093DBB27}"/>
          </ac:spMkLst>
        </pc:spChg>
      </pc:sldChg>
    </pc:docChg>
  </pc:docChgLst>
  <pc:docChgLst>
    <pc:chgData name="Agostino Bultrini" userId="9371f016-4511-4c85-a4f9-dd925de8a85a" providerId="ADAL" clId="{533D9AB0-2AF4-4528-977F-A728042ED145}"/>
    <pc:docChg chg="custSel addSld delSld modSld delMainMaster">
      <pc:chgData name="Agostino Bultrini" userId="9371f016-4511-4c85-a4f9-dd925de8a85a" providerId="ADAL" clId="{533D9AB0-2AF4-4528-977F-A728042ED145}" dt="2023-02-22T16:04:29.901" v="2263" actId="1076"/>
      <pc:docMkLst>
        <pc:docMk/>
      </pc:docMkLst>
      <pc:sldChg chg="new del">
        <pc:chgData name="Agostino Bultrini" userId="9371f016-4511-4c85-a4f9-dd925de8a85a" providerId="ADAL" clId="{533D9AB0-2AF4-4528-977F-A728042ED145}" dt="2023-02-22T14:22:58.836" v="4" actId="2696"/>
        <pc:sldMkLst>
          <pc:docMk/>
          <pc:sldMk cId="1694890865" sldId="256"/>
        </pc:sldMkLst>
      </pc:sldChg>
      <pc:sldChg chg="modSp del mod">
        <pc:chgData name="Agostino Bultrini" userId="9371f016-4511-4c85-a4f9-dd925de8a85a" providerId="ADAL" clId="{533D9AB0-2AF4-4528-977F-A728042ED145}" dt="2023-02-22T14:22:56.354" v="3" actId="2696"/>
        <pc:sldMkLst>
          <pc:docMk/>
          <pc:sldMk cId="0" sldId="603"/>
        </pc:sldMkLst>
        <pc:spChg chg="mod">
          <ac:chgData name="Agostino Bultrini" userId="9371f016-4511-4c85-a4f9-dd925de8a85a" providerId="ADAL" clId="{533D9AB0-2AF4-4528-977F-A728042ED145}" dt="2023-02-22T14:22:41.105" v="1" actId="27636"/>
          <ac:spMkLst>
            <pc:docMk/>
            <pc:sldMk cId="0" sldId="603"/>
            <ac:spMk id="4098" creationId="{9CBA9C45-A449-81A5-084A-374B7CF28F52}"/>
          </ac:spMkLst>
        </pc:spChg>
        <pc:spChg chg="mod">
          <ac:chgData name="Agostino Bultrini" userId="9371f016-4511-4c85-a4f9-dd925de8a85a" providerId="ADAL" clId="{533D9AB0-2AF4-4528-977F-A728042ED145}" dt="2023-02-22T14:22:41.139" v="2" actId="27636"/>
          <ac:spMkLst>
            <pc:docMk/>
            <pc:sldMk cId="0" sldId="603"/>
            <ac:spMk id="4099" creationId="{563A83A8-A7EF-5839-414F-20C28B367507}"/>
          </ac:spMkLst>
        </pc:spChg>
      </pc:sldChg>
      <pc:sldChg chg="modSp del">
        <pc:chgData name="Agostino Bultrini" userId="9371f016-4511-4c85-a4f9-dd925de8a85a" providerId="ADAL" clId="{533D9AB0-2AF4-4528-977F-A728042ED145}" dt="2023-02-22T14:37:28.779" v="163" actId="2696"/>
        <pc:sldMkLst>
          <pc:docMk/>
          <pc:sldMk cId="0" sldId="604"/>
        </pc:sldMkLst>
        <pc:spChg chg="mod">
          <ac:chgData name="Agostino Bultrini" userId="9371f016-4511-4c85-a4f9-dd925de8a85a" providerId="ADAL" clId="{533D9AB0-2AF4-4528-977F-A728042ED145}" dt="2023-02-22T14:23:26.757" v="37" actId="20577"/>
          <ac:spMkLst>
            <pc:docMk/>
            <pc:sldMk cId="0" sldId="604"/>
            <ac:spMk id="4098" creationId="{9CBA9C45-A449-81A5-084A-374B7CF28F52}"/>
          </ac:spMkLst>
        </pc:spChg>
      </pc:sldChg>
      <pc:sldChg chg="del">
        <pc:chgData name="Agostino Bultrini" userId="9371f016-4511-4c85-a4f9-dd925de8a85a" providerId="ADAL" clId="{533D9AB0-2AF4-4528-977F-A728042ED145}" dt="2023-02-22T14:40:48.643" v="249" actId="2696"/>
        <pc:sldMkLst>
          <pc:docMk/>
          <pc:sldMk cId="1098953207" sldId="604"/>
        </pc:sldMkLst>
      </pc:sldChg>
      <pc:sldChg chg="modSp add modAnim">
        <pc:chgData name="Agostino Bultrini" userId="9371f016-4511-4c85-a4f9-dd925de8a85a" providerId="ADAL" clId="{533D9AB0-2AF4-4528-977F-A728042ED145}" dt="2023-02-22T15:58:45.010" v="1908" actId="20577"/>
        <pc:sldMkLst>
          <pc:docMk/>
          <pc:sldMk cId="1856168534" sldId="605"/>
        </pc:sldMkLst>
        <pc:spChg chg="mod">
          <ac:chgData name="Agostino Bultrini" userId="9371f016-4511-4c85-a4f9-dd925de8a85a" providerId="ADAL" clId="{533D9AB0-2AF4-4528-977F-A728042ED145}" dt="2023-02-22T15:58:45.010" v="1908" actId="20577"/>
          <ac:spMkLst>
            <pc:docMk/>
            <pc:sldMk cId="1856168534" sldId="605"/>
            <ac:spMk id="4098" creationId="{9CBA9C45-A449-81A5-084A-374B7CF28F52}"/>
          </ac:spMkLst>
        </pc:spChg>
        <pc:spChg chg="mod">
          <ac:chgData name="Agostino Bultrini" userId="9371f016-4511-4c85-a4f9-dd925de8a85a" providerId="ADAL" clId="{533D9AB0-2AF4-4528-977F-A728042ED145}" dt="2023-02-22T14:32:37.296" v="119" actId="255"/>
          <ac:spMkLst>
            <pc:docMk/>
            <pc:sldMk cId="1856168534" sldId="605"/>
            <ac:spMk id="4099" creationId="{563A83A8-A7EF-5839-414F-20C28B367507}"/>
          </ac:spMkLst>
        </pc:spChg>
      </pc:sldChg>
      <pc:sldChg chg="add del">
        <pc:chgData name="Agostino Bultrini" userId="9371f016-4511-4c85-a4f9-dd925de8a85a" providerId="ADAL" clId="{533D9AB0-2AF4-4528-977F-A728042ED145}" dt="2023-02-22T14:23:30.594" v="38" actId="2696"/>
        <pc:sldMkLst>
          <pc:docMk/>
          <pc:sldMk cId="3928243723" sldId="605"/>
        </pc:sldMkLst>
      </pc:sldChg>
      <pc:sldChg chg="modSp add modAnim">
        <pc:chgData name="Agostino Bultrini" userId="9371f016-4511-4c85-a4f9-dd925de8a85a" providerId="ADAL" clId="{533D9AB0-2AF4-4528-977F-A728042ED145}" dt="2023-02-22T15:58:52.147" v="1909" actId="20577"/>
        <pc:sldMkLst>
          <pc:docMk/>
          <pc:sldMk cId="1113556050" sldId="606"/>
        </pc:sldMkLst>
        <pc:spChg chg="mod">
          <ac:chgData name="Agostino Bultrini" userId="9371f016-4511-4c85-a4f9-dd925de8a85a" providerId="ADAL" clId="{533D9AB0-2AF4-4528-977F-A728042ED145}" dt="2023-02-22T15:58:52.147" v="1909" actId="20577"/>
          <ac:spMkLst>
            <pc:docMk/>
            <pc:sldMk cId="1113556050" sldId="606"/>
            <ac:spMk id="4098" creationId="{9CBA9C45-A449-81A5-084A-374B7CF28F52}"/>
          </ac:spMkLst>
        </pc:spChg>
        <pc:spChg chg="mod">
          <ac:chgData name="Agostino Bultrini" userId="9371f016-4511-4c85-a4f9-dd925de8a85a" providerId="ADAL" clId="{533D9AB0-2AF4-4528-977F-A728042ED145}" dt="2023-02-22T14:28:08.496" v="97" actId="20577"/>
          <ac:spMkLst>
            <pc:docMk/>
            <pc:sldMk cId="1113556050" sldId="606"/>
            <ac:spMk id="4099" creationId="{563A83A8-A7EF-5839-414F-20C28B367507}"/>
          </ac:spMkLst>
        </pc:spChg>
      </pc:sldChg>
      <pc:sldChg chg="modSp add">
        <pc:chgData name="Agostino Bultrini" userId="9371f016-4511-4c85-a4f9-dd925de8a85a" providerId="ADAL" clId="{533D9AB0-2AF4-4528-977F-A728042ED145}" dt="2023-02-22T15:59:03.217" v="1911" actId="123"/>
        <pc:sldMkLst>
          <pc:docMk/>
          <pc:sldMk cId="361686240" sldId="607"/>
        </pc:sldMkLst>
        <pc:spChg chg="mod">
          <ac:chgData name="Agostino Bultrini" userId="9371f016-4511-4c85-a4f9-dd925de8a85a" providerId="ADAL" clId="{533D9AB0-2AF4-4528-977F-A728042ED145}" dt="2023-02-22T15:58:58.611" v="1910" actId="20577"/>
          <ac:spMkLst>
            <pc:docMk/>
            <pc:sldMk cId="361686240" sldId="607"/>
            <ac:spMk id="4098" creationId="{9CBA9C45-A449-81A5-084A-374B7CF28F52}"/>
          </ac:spMkLst>
        </pc:spChg>
        <pc:spChg chg="mod">
          <ac:chgData name="Agostino Bultrini" userId="9371f016-4511-4c85-a4f9-dd925de8a85a" providerId="ADAL" clId="{533D9AB0-2AF4-4528-977F-A728042ED145}" dt="2023-02-22T15:59:03.217" v="1911" actId="123"/>
          <ac:spMkLst>
            <pc:docMk/>
            <pc:sldMk cId="361686240" sldId="607"/>
            <ac:spMk id="4099" creationId="{563A83A8-A7EF-5839-414F-20C28B367507}"/>
          </ac:spMkLst>
        </pc:spChg>
      </pc:sldChg>
      <pc:sldChg chg="modSp add">
        <pc:chgData name="Agostino Bultrini" userId="9371f016-4511-4c85-a4f9-dd925de8a85a" providerId="ADAL" clId="{533D9AB0-2AF4-4528-977F-A728042ED145}" dt="2023-02-22T15:59:15.691" v="1912" actId="20577"/>
        <pc:sldMkLst>
          <pc:docMk/>
          <pc:sldMk cId="1693146734" sldId="608"/>
        </pc:sldMkLst>
        <pc:spChg chg="mod">
          <ac:chgData name="Agostino Bultrini" userId="9371f016-4511-4c85-a4f9-dd925de8a85a" providerId="ADAL" clId="{533D9AB0-2AF4-4528-977F-A728042ED145}" dt="2023-02-22T15:59:15.691" v="1912" actId="20577"/>
          <ac:spMkLst>
            <pc:docMk/>
            <pc:sldMk cId="1693146734" sldId="608"/>
            <ac:spMk id="4098" creationId="{9CBA9C45-A449-81A5-084A-374B7CF28F52}"/>
          </ac:spMkLst>
        </pc:spChg>
        <pc:spChg chg="mod">
          <ac:chgData name="Agostino Bultrini" userId="9371f016-4511-4c85-a4f9-dd925de8a85a" providerId="ADAL" clId="{533D9AB0-2AF4-4528-977F-A728042ED145}" dt="2023-02-22T14:32:15.519" v="115" actId="14100"/>
          <ac:spMkLst>
            <pc:docMk/>
            <pc:sldMk cId="1693146734" sldId="608"/>
            <ac:spMk id="4099" creationId="{563A83A8-A7EF-5839-414F-20C28B367507}"/>
          </ac:spMkLst>
        </pc:spChg>
      </pc:sldChg>
      <pc:sldChg chg="addSp modSp add mod modAnim">
        <pc:chgData name="Agostino Bultrini" userId="9371f016-4511-4c85-a4f9-dd925de8a85a" providerId="ADAL" clId="{533D9AB0-2AF4-4528-977F-A728042ED145}" dt="2023-02-22T15:59:26.409" v="1918" actId="20577"/>
        <pc:sldMkLst>
          <pc:docMk/>
          <pc:sldMk cId="3848098375" sldId="609"/>
        </pc:sldMkLst>
        <pc:spChg chg="mod">
          <ac:chgData name="Agostino Bultrini" userId="9371f016-4511-4c85-a4f9-dd925de8a85a" providerId="ADAL" clId="{533D9AB0-2AF4-4528-977F-A728042ED145}" dt="2023-02-22T15:59:26.409" v="1918" actId="20577"/>
          <ac:spMkLst>
            <pc:docMk/>
            <pc:sldMk cId="3848098375" sldId="609"/>
            <ac:spMk id="4098" creationId="{9CBA9C45-A449-81A5-084A-374B7CF28F52}"/>
          </ac:spMkLst>
        </pc:spChg>
        <pc:spChg chg="mod">
          <ac:chgData name="Agostino Bultrini" userId="9371f016-4511-4c85-a4f9-dd925de8a85a" providerId="ADAL" clId="{533D9AB0-2AF4-4528-977F-A728042ED145}" dt="2023-02-22T14:33:32.145" v="125" actId="20577"/>
          <ac:spMkLst>
            <pc:docMk/>
            <pc:sldMk cId="3848098375" sldId="609"/>
            <ac:spMk id="4099" creationId="{563A83A8-A7EF-5839-414F-20C28B367507}"/>
          </ac:spMkLst>
        </pc:spChg>
        <pc:picChg chg="add mod">
          <ac:chgData name="Agostino Bultrini" userId="9371f016-4511-4c85-a4f9-dd925de8a85a" providerId="ADAL" clId="{533D9AB0-2AF4-4528-977F-A728042ED145}" dt="2023-02-22T14:33:58.310" v="127" actId="1076"/>
          <ac:picMkLst>
            <pc:docMk/>
            <pc:sldMk cId="3848098375" sldId="609"/>
            <ac:picMk id="2" creationId="{C9EEEA3A-4E2F-2DFB-2AE2-701BC5A863D7}"/>
          </ac:picMkLst>
        </pc:picChg>
      </pc:sldChg>
      <pc:sldChg chg="delSp modSp add mod modAnim">
        <pc:chgData name="Agostino Bultrini" userId="9371f016-4511-4c85-a4f9-dd925de8a85a" providerId="ADAL" clId="{533D9AB0-2AF4-4528-977F-A728042ED145}" dt="2023-02-22T15:59:36.200" v="1925" actId="20577"/>
        <pc:sldMkLst>
          <pc:docMk/>
          <pc:sldMk cId="457963665" sldId="610"/>
        </pc:sldMkLst>
        <pc:spChg chg="mod">
          <ac:chgData name="Agostino Bultrini" userId="9371f016-4511-4c85-a4f9-dd925de8a85a" providerId="ADAL" clId="{533D9AB0-2AF4-4528-977F-A728042ED145}" dt="2023-02-22T15:59:36.200" v="1925" actId="20577"/>
          <ac:spMkLst>
            <pc:docMk/>
            <pc:sldMk cId="457963665" sldId="610"/>
            <ac:spMk id="4098" creationId="{9CBA9C45-A449-81A5-084A-374B7CF28F52}"/>
          </ac:spMkLst>
        </pc:spChg>
        <pc:spChg chg="mod">
          <ac:chgData name="Agostino Bultrini" userId="9371f016-4511-4c85-a4f9-dd925de8a85a" providerId="ADAL" clId="{533D9AB0-2AF4-4528-977F-A728042ED145}" dt="2023-02-22T14:35:42.092" v="135"/>
          <ac:spMkLst>
            <pc:docMk/>
            <pc:sldMk cId="457963665" sldId="610"/>
            <ac:spMk id="4099" creationId="{563A83A8-A7EF-5839-414F-20C28B367507}"/>
          </ac:spMkLst>
        </pc:spChg>
        <pc:picChg chg="del">
          <ac:chgData name="Agostino Bultrini" userId="9371f016-4511-4c85-a4f9-dd925de8a85a" providerId="ADAL" clId="{533D9AB0-2AF4-4528-977F-A728042ED145}" dt="2023-02-22T14:34:29.993" v="129" actId="478"/>
          <ac:picMkLst>
            <pc:docMk/>
            <pc:sldMk cId="457963665" sldId="610"/>
            <ac:picMk id="2" creationId="{C9EEEA3A-4E2F-2DFB-2AE2-701BC5A863D7}"/>
          </ac:picMkLst>
        </pc:picChg>
      </pc:sldChg>
      <pc:sldChg chg="modSp add">
        <pc:chgData name="Agostino Bultrini" userId="9371f016-4511-4c85-a4f9-dd925de8a85a" providerId="ADAL" clId="{533D9AB0-2AF4-4528-977F-A728042ED145}" dt="2023-02-22T15:59:43.515" v="1926" actId="20577"/>
        <pc:sldMkLst>
          <pc:docMk/>
          <pc:sldMk cId="1234059807" sldId="611"/>
        </pc:sldMkLst>
        <pc:spChg chg="mod">
          <ac:chgData name="Agostino Bultrini" userId="9371f016-4511-4c85-a4f9-dd925de8a85a" providerId="ADAL" clId="{533D9AB0-2AF4-4528-977F-A728042ED145}" dt="2023-02-22T15:59:43.515" v="1926" actId="20577"/>
          <ac:spMkLst>
            <pc:docMk/>
            <pc:sldMk cId="1234059807" sldId="611"/>
            <ac:spMk id="4098" creationId="{9CBA9C45-A449-81A5-084A-374B7CF28F52}"/>
          </ac:spMkLst>
        </pc:spChg>
      </pc:sldChg>
      <pc:sldChg chg="modSp add modAnim">
        <pc:chgData name="Agostino Bultrini" userId="9371f016-4511-4c85-a4f9-dd925de8a85a" providerId="ADAL" clId="{533D9AB0-2AF4-4528-977F-A728042ED145}" dt="2023-02-22T16:00:01.698" v="1929" actId="115"/>
        <pc:sldMkLst>
          <pc:docMk/>
          <pc:sldMk cId="1914713186" sldId="612"/>
        </pc:sldMkLst>
        <pc:spChg chg="mod">
          <ac:chgData name="Agostino Bultrini" userId="9371f016-4511-4c85-a4f9-dd925de8a85a" providerId="ADAL" clId="{533D9AB0-2AF4-4528-977F-A728042ED145}" dt="2023-02-22T15:59:48.855" v="1927" actId="20577"/>
          <ac:spMkLst>
            <pc:docMk/>
            <pc:sldMk cId="1914713186" sldId="612"/>
            <ac:spMk id="4098" creationId="{9CBA9C45-A449-81A5-084A-374B7CF28F52}"/>
          </ac:spMkLst>
        </pc:spChg>
        <pc:spChg chg="mod">
          <ac:chgData name="Agostino Bultrini" userId="9371f016-4511-4c85-a4f9-dd925de8a85a" providerId="ADAL" clId="{533D9AB0-2AF4-4528-977F-A728042ED145}" dt="2023-02-22T16:00:01.698" v="1929" actId="115"/>
          <ac:spMkLst>
            <pc:docMk/>
            <pc:sldMk cId="1914713186" sldId="612"/>
            <ac:spMk id="4099" creationId="{563A83A8-A7EF-5839-414F-20C28B367507}"/>
          </ac:spMkLst>
        </pc:spChg>
      </pc:sldChg>
      <pc:sldChg chg="modSp add">
        <pc:chgData name="Agostino Bultrini" userId="9371f016-4511-4c85-a4f9-dd925de8a85a" providerId="ADAL" clId="{533D9AB0-2AF4-4528-977F-A728042ED145}" dt="2023-02-22T16:00:11.106" v="1930" actId="20577"/>
        <pc:sldMkLst>
          <pc:docMk/>
          <pc:sldMk cId="1399288220" sldId="613"/>
        </pc:sldMkLst>
        <pc:spChg chg="mod">
          <ac:chgData name="Agostino Bultrini" userId="9371f016-4511-4c85-a4f9-dd925de8a85a" providerId="ADAL" clId="{533D9AB0-2AF4-4528-977F-A728042ED145}" dt="2023-02-22T16:00:11.106" v="1930" actId="20577"/>
          <ac:spMkLst>
            <pc:docMk/>
            <pc:sldMk cId="1399288220" sldId="613"/>
            <ac:spMk id="4098" creationId="{9CBA9C45-A449-81A5-084A-374B7CF28F52}"/>
          </ac:spMkLst>
        </pc:spChg>
        <pc:spChg chg="mod">
          <ac:chgData name="Agostino Bultrini" userId="9371f016-4511-4c85-a4f9-dd925de8a85a" providerId="ADAL" clId="{533D9AB0-2AF4-4528-977F-A728042ED145}" dt="2023-02-22T15:44:04.108" v="1310" actId="20577"/>
          <ac:spMkLst>
            <pc:docMk/>
            <pc:sldMk cId="1399288220" sldId="613"/>
            <ac:spMk id="4099" creationId="{563A83A8-A7EF-5839-414F-20C28B367507}"/>
          </ac:spMkLst>
        </pc:spChg>
      </pc:sldChg>
      <pc:sldChg chg="modSp add">
        <pc:chgData name="Agostino Bultrini" userId="9371f016-4511-4c85-a4f9-dd925de8a85a" providerId="ADAL" clId="{533D9AB0-2AF4-4528-977F-A728042ED145}" dt="2023-02-22T16:04:29.901" v="2263" actId="1076"/>
        <pc:sldMkLst>
          <pc:docMk/>
          <pc:sldMk cId="3982212886" sldId="614"/>
        </pc:sldMkLst>
        <pc:spChg chg="mod">
          <ac:chgData name="Agostino Bultrini" userId="9371f016-4511-4c85-a4f9-dd925de8a85a" providerId="ADAL" clId="{533D9AB0-2AF4-4528-977F-A728042ED145}" dt="2023-02-22T16:00:18.665" v="1931" actId="20577"/>
          <ac:spMkLst>
            <pc:docMk/>
            <pc:sldMk cId="3982212886" sldId="614"/>
            <ac:spMk id="4098" creationId="{9CBA9C45-A449-81A5-084A-374B7CF28F52}"/>
          </ac:spMkLst>
        </pc:spChg>
        <pc:spChg chg="mod">
          <ac:chgData name="Agostino Bultrini" userId="9371f016-4511-4c85-a4f9-dd925de8a85a" providerId="ADAL" clId="{533D9AB0-2AF4-4528-977F-A728042ED145}" dt="2023-02-22T16:04:29.901" v="2263" actId="1076"/>
          <ac:spMkLst>
            <pc:docMk/>
            <pc:sldMk cId="3982212886" sldId="614"/>
            <ac:spMk id="4099" creationId="{563A83A8-A7EF-5839-414F-20C28B367507}"/>
          </ac:spMkLst>
        </pc:spChg>
      </pc:sldChg>
      <pc:sldChg chg="modSp add del modAnim">
        <pc:chgData name="Agostino Bultrini" userId="9371f016-4511-4c85-a4f9-dd925de8a85a" providerId="ADAL" clId="{533D9AB0-2AF4-4528-977F-A728042ED145}" dt="2023-02-22T16:03:03.808" v="2176" actId="2696"/>
        <pc:sldMkLst>
          <pc:docMk/>
          <pc:sldMk cId="2431146342" sldId="615"/>
        </pc:sldMkLst>
        <pc:spChg chg="mod">
          <ac:chgData name="Agostino Bultrini" userId="9371f016-4511-4c85-a4f9-dd925de8a85a" providerId="ADAL" clId="{533D9AB0-2AF4-4528-977F-A728042ED145}" dt="2023-02-22T16:00:24.137" v="1932" actId="20577"/>
          <ac:spMkLst>
            <pc:docMk/>
            <pc:sldMk cId="2431146342" sldId="615"/>
            <ac:spMk id="4098" creationId="{9CBA9C45-A449-81A5-084A-374B7CF28F52}"/>
          </ac:spMkLst>
        </pc:spChg>
        <pc:spChg chg="mod">
          <ac:chgData name="Agostino Bultrini" userId="9371f016-4511-4c85-a4f9-dd925de8a85a" providerId="ADAL" clId="{533D9AB0-2AF4-4528-977F-A728042ED145}" dt="2023-02-22T16:02:33.802" v="2156" actId="20577"/>
          <ac:spMkLst>
            <pc:docMk/>
            <pc:sldMk cId="2431146342" sldId="615"/>
            <ac:spMk id="4099" creationId="{563A83A8-A7EF-5839-414F-20C28B367507}"/>
          </ac:spMkLst>
        </pc:spChg>
      </pc:sldChg>
      <pc:sldChg chg="add del">
        <pc:chgData name="Agostino Bultrini" userId="9371f016-4511-4c85-a4f9-dd925de8a85a" providerId="ADAL" clId="{533D9AB0-2AF4-4528-977F-A728042ED145}" dt="2023-02-22T16:03:27.943" v="2181" actId="2696"/>
        <pc:sldMkLst>
          <pc:docMk/>
          <pc:sldMk cId="4145880147" sldId="615"/>
        </pc:sldMkLst>
      </pc:sldChg>
      <pc:sldMasterChg chg="del delSldLayout">
        <pc:chgData name="Agostino Bultrini" userId="9371f016-4511-4c85-a4f9-dd925de8a85a" providerId="ADAL" clId="{533D9AB0-2AF4-4528-977F-A728042ED145}" dt="2023-02-22T14:22:58.836" v="4" actId="2696"/>
        <pc:sldMasterMkLst>
          <pc:docMk/>
          <pc:sldMasterMk cId="2448805546" sldId="2147483648"/>
        </pc:sldMasterMkLst>
        <pc:sldLayoutChg chg="del">
          <pc:chgData name="Agostino Bultrini" userId="9371f016-4511-4c85-a4f9-dd925de8a85a" providerId="ADAL" clId="{533D9AB0-2AF4-4528-977F-A728042ED145}" dt="2023-02-22T14:22:58.836" v="4" actId="2696"/>
          <pc:sldLayoutMkLst>
            <pc:docMk/>
            <pc:sldMasterMk cId="2448805546" sldId="2147483648"/>
            <pc:sldLayoutMk cId="1334909309" sldId="2147483649"/>
          </pc:sldLayoutMkLst>
        </pc:sldLayoutChg>
        <pc:sldLayoutChg chg="del">
          <pc:chgData name="Agostino Bultrini" userId="9371f016-4511-4c85-a4f9-dd925de8a85a" providerId="ADAL" clId="{533D9AB0-2AF4-4528-977F-A728042ED145}" dt="2023-02-22T14:22:58.836" v="4" actId="2696"/>
          <pc:sldLayoutMkLst>
            <pc:docMk/>
            <pc:sldMasterMk cId="2448805546" sldId="2147483648"/>
            <pc:sldLayoutMk cId="1521628015" sldId="2147483650"/>
          </pc:sldLayoutMkLst>
        </pc:sldLayoutChg>
        <pc:sldLayoutChg chg="del">
          <pc:chgData name="Agostino Bultrini" userId="9371f016-4511-4c85-a4f9-dd925de8a85a" providerId="ADAL" clId="{533D9AB0-2AF4-4528-977F-A728042ED145}" dt="2023-02-22T14:22:58.836" v="4" actId="2696"/>
          <pc:sldLayoutMkLst>
            <pc:docMk/>
            <pc:sldMasterMk cId="2448805546" sldId="2147483648"/>
            <pc:sldLayoutMk cId="713746210" sldId="2147483651"/>
          </pc:sldLayoutMkLst>
        </pc:sldLayoutChg>
        <pc:sldLayoutChg chg="del">
          <pc:chgData name="Agostino Bultrini" userId="9371f016-4511-4c85-a4f9-dd925de8a85a" providerId="ADAL" clId="{533D9AB0-2AF4-4528-977F-A728042ED145}" dt="2023-02-22T14:22:58.836" v="4" actId="2696"/>
          <pc:sldLayoutMkLst>
            <pc:docMk/>
            <pc:sldMasterMk cId="2448805546" sldId="2147483648"/>
            <pc:sldLayoutMk cId="903296046" sldId="2147483652"/>
          </pc:sldLayoutMkLst>
        </pc:sldLayoutChg>
        <pc:sldLayoutChg chg="del">
          <pc:chgData name="Agostino Bultrini" userId="9371f016-4511-4c85-a4f9-dd925de8a85a" providerId="ADAL" clId="{533D9AB0-2AF4-4528-977F-A728042ED145}" dt="2023-02-22T14:22:58.836" v="4" actId="2696"/>
          <pc:sldLayoutMkLst>
            <pc:docMk/>
            <pc:sldMasterMk cId="2448805546" sldId="2147483648"/>
            <pc:sldLayoutMk cId="2301169222" sldId="2147483653"/>
          </pc:sldLayoutMkLst>
        </pc:sldLayoutChg>
        <pc:sldLayoutChg chg="del">
          <pc:chgData name="Agostino Bultrini" userId="9371f016-4511-4c85-a4f9-dd925de8a85a" providerId="ADAL" clId="{533D9AB0-2AF4-4528-977F-A728042ED145}" dt="2023-02-22T14:22:58.836" v="4" actId="2696"/>
          <pc:sldLayoutMkLst>
            <pc:docMk/>
            <pc:sldMasterMk cId="2448805546" sldId="2147483648"/>
            <pc:sldLayoutMk cId="1364822687" sldId="2147483654"/>
          </pc:sldLayoutMkLst>
        </pc:sldLayoutChg>
        <pc:sldLayoutChg chg="del">
          <pc:chgData name="Agostino Bultrini" userId="9371f016-4511-4c85-a4f9-dd925de8a85a" providerId="ADAL" clId="{533D9AB0-2AF4-4528-977F-A728042ED145}" dt="2023-02-22T14:22:58.836" v="4" actId="2696"/>
          <pc:sldLayoutMkLst>
            <pc:docMk/>
            <pc:sldMasterMk cId="2448805546" sldId="2147483648"/>
            <pc:sldLayoutMk cId="3449288343" sldId="2147483655"/>
          </pc:sldLayoutMkLst>
        </pc:sldLayoutChg>
        <pc:sldLayoutChg chg="del">
          <pc:chgData name="Agostino Bultrini" userId="9371f016-4511-4c85-a4f9-dd925de8a85a" providerId="ADAL" clId="{533D9AB0-2AF4-4528-977F-A728042ED145}" dt="2023-02-22T14:22:58.836" v="4" actId="2696"/>
          <pc:sldLayoutMkLst>
            <pc:docMk/>
            <pc:sldMasterMk cId="2448805546" sldId="2147483648"/>
            <pc:sldLayoutMk cId="445449476" sldId="2147483656"/>
          </pc:sldLayoutMkLst>
        </pc:sldLayoutChg>
        <pc:sldLayoutChg chg="del">
          <pc:chgData name="Agostino Bultrini" userId="9371f016-4511-4c85-a4f9-dd925de8a85a" providerId="ADAL" clId="{533D9AB0-2AF4-4528-977F-A728042ED145}" dt="2023-02-22T14:22:58.836" v="4" actId="2696"/>
          <pc:sldLayoutMkLst>
            <pc:docMk/>
            <pc:sldMasterMk cId="2448805546" sldId="2147483648"/>
            <pc:sldLayoutMk cId="2510880867" sldId="2147483657"/>
          </pc:sldLayoutMkLst>
        </pc:sldLayoutChg>
        <pc:sldLayoutChg chg="del">
          <pc:chgData name="Agostino Bultrini" userId="9371f016-4511-4c85-a4f9-dd925de8a85a" providerId="ADAL" clId="{533D9AB0-2AF4-4528-977F-A728042ED145}" dt="2023-02-22T14:22:58.836" v="4" actId="2696"/>
          <pc:sldLayoutMkLst>
            <pc:docMk/>
            <pc:sldMasterMk cId="2448805546" sldId="2147483648"/>
            <pc:sldLayoutMk cId="1305883731" sldId="2147483658"/>
          </pc:sldLayoutMkLst>
        </pc:sldLayoutChg>
        <pc:sldLayoutChg chg="del">
          <pc:chgData name="Agostino Bultrini" userId="9371f016-4511-4c85-a4f9-dd925de8a85a" providerId="ADAL" clId="{533D9AB0-2AF4-4528-977F-A728042ED145}" dt="2023-02-22T14:22:58.836" v="4" actId="2696"/>
          <pc:sldLayoutMkLst>
            <pc:docMk/>
            <pc:sldMasterMk cId="2448805546" sldId="2147483648"/>
            <pc:sldLayoutMk cId="2308229279"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Freeform 7">
            <a:extLst>
              <a:ext uri="{FF2B5EF4-FFF2-40B4-BE49-F238E27FC236}">
                <a16:creationId xmlns:a16="http://schemas.microsoft.com/office/drawing/2014/main" id="{CBD440B2-8FE8-330E-60F0-459C3830AAF4}"/>
              </a:ext>
            </a:extLst>
          </p:cNvPr>
          <p:cNvSpPr>
            <a:spLocks noChangeArrowheads="1"/>
          </p:cNvSpPr>
          <p:nvPr/>
        </p:nvSpPr>
        <p:spPr bwMode="auto">
          <a:xfrm>
            <a:off x="812800" y="1219200"/>
            <a:ext cx="105664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3" name="Line 8">
            <a:extLst>
              <a:ext uri="{FF2B5EF4-FFF2-40B4-BE49-F238E27FC236}">
                <a16:creationId xmlns:a16="http://schemas.microsoft.com/office/drawing/2014/main" id="{E0C52FC4-E535-BD4E-755E-4BCE7AD76DBD}"/>
              </a:ext>
            </a:extLst>
          </p:cNvPr>
          <p:cNvSpPr>
            <a:spLocks noChangeShapeType="1"/>
          </p:cNvSpPr>
          <p:nvPr/>
        </p:nvSpPr>
        <p:spPr bwMode="auto">
          <a:xfrm>
            <a:off x="2641601" y="3962400"/>
            <a:ext cx="8682567"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226" name="Rectangle 2"/>
          <p:cNvSpPr>
            <a:spLocks noGrp="1" noChangeArrowheads="1"/>
          </p:cNvSpPr>
          <p:nvPr>
            <p:ph type="ctrTitle"/>
          </p:nvPr>
        </p:nvSpPr>
        <p:spPr>
          <a:xfrm>
            <a:off x="1219201" y="1524000"/>
            <a:ext cx="10164233" cy="1752600"/>
          </a:xfrm>
        </p:spPr>
        <p:txBody>
          <a:bodyPr/>
          <a:lstStyle>
            <a:lvl1pPr>
              <a:defRPr sz="5000"/>
            </a:lvl1pPr>
          </a:lstStyle>
          <a:p>
            <a:pPr lvl="0"/>
            <a:r>
              <a:rPr lang="it-IT" altLang="en-US" noProof="0"/>
              <a:t>Fare clic per modificare lo stile del titolo</a:t>
            </a:r>
          </a:p>
        </p:txBody>
      </p:sp>
      <p:sp>
        <p:nvSpPr>
          <p:cNvPr id="52227" name="Rectangle 3"/>
          <p:cNvSpPr>
            <a:spLocks noGrp="1" noChangeArrowheads="1"/>
          </p:cNvSpPr>
          <p:nvPr>
            <p:ph type="subTitle" idx="1"/>
          </p:nvPr>
        </p:nvSpPr>
        <p:spPr>
          <a:xfrm>
            <a:off x="2641600" y="3962400"/>
            <a:ext cx="8737600" cy="1752600"/>
          </a:xfrm>
        </p:spPr>
        <p:txBody>
          <a:bodyPr/>
          <a:lstStyle>
            <a:lvl1pPr marL="0" indent="0">
              <a:buFont typeface="Wingdings" pitchFamily="2" charset="2"/>
              <a:buNone/>
              <a:defRPr sz="2800"/>
            </a:lvl1pPr>
          </a:lstStyle>
          <a:p>
            <a:pPr lvl="0"/>
            <a:r>
              <a:rPr lang="it-IT" altLang="en-US" noProof="0"/>
              <a:t>Fare clic per modificare lo stile del sottotitolo dello schema</a:t>
            </a:r>
          </a:p>
        </p:txBody>
      </p:sp>
      <p:sp>
        <p:nvSpPr>
          <p:cNvPr id="4" name="Rectangle 4">
            <a:extLst>
              <a:ext uri="{FF2B5EF4-FFF2-40B4-BE49-F238E27FC236}">
                <a16:creationId xmlns:a16="http://schemas.microsoft.com/office/drawing/2014/main" id="{FA3ED87D-3C2D-931F-A529-58064677014E}"/>
              </a:ext>
            </a:extLst>
          </p:cNvPr>
          <p:cNvSpPr>
            <a:spLocks noGrp="1" noChangeArrowheads="1"/>
          </p:cNvSpPr>
          <p:nvPr>
            <p:ph type="dt" sz="half" idx="10"/>
          </p:nvPr>
        </p:nvSpPr>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33AAD6F3-F29E-D910-2D47-45EF29DECB37}"/>
              </a:ext>
            </a:extLst>
          </p:cNvPr>
          <p:cNvSpPr>
            <a:spLocks noGrp="1" noChangeArrowheads="1"/>
          </p:cNvSpPr>
          <p:nvPr>
            <p:ph type="ftr" sz="quarter" idx="11"/>
          </p:nvPr>
        </p:nvSpPr>
        <p:spPr>
          <a:xfrm>
            <a:off x="4165600" y="6243638"/>
            <a:ext cx="3860800" cy="457200"/>
          </a:xfrm>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3A936D41-8CCC-4FE3-03F4-9100BDE85167}"/>
              </a:ext>
            </a:extLst>
          </p:cNvPr>
          <p:cNvSpPr>
            <a:spLocks noGrp="1" noChangeArrowheads="1"/>
          </p:cNvSpPr>
          <p:nvPr>
            <p:ph type="sldNum" sz="quarter" idx="12"/>
          </p:nvPr>
        </p:nvSpPr>
        <p:spPr/>
        <p:txBody>
          <a:bodyPr/>
          <a:lstStyle>
            <a:lvl1pPr>
              <a:defRPr/>
            </a:lvl1pPr>
          </a:lstStyle>
          <a:p>
            <a:pPr>
              <a:defRPr/>
            </a:pPr>
            <a:fld id="{AC5EDF71-7E32-4D8C-9836-821E7B5A3526}" type="slidenum">
              <a:rPr lang="it-IT" altLang="en-US"/>
              <a:pPr>
                <a:defRPr/>
              </a:pPr>
              <a:t>‹N›</a:t>
            </a:fld>
            <a:endParaRPr lang="it-IT" altLang="en-US"/>
          </a:p>
        </p:txBody>
      </p:sp>
    </p:spTree>
    <p:extLst>
      <p:ext uri="{BB962C8B-B14F-4D97-AF65-F5344CB8AC3E}">
        <p14:creationId xmlns:p14="http://schemas.microsoft.com/office/powerpoint/2010/main" val="1838428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a:extLst>
              <a:ext uri="{FF2B5EF4-FFF2-40B4-BE49-F238E27FC236}">
                <a16:creationId xmlns:a16="http://schemas.microsoft.com/office/drawing/2014/main" id="{B072B80A-DA79-031A-8CB4-97FCA3968C71}"/>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70423868-0AC3-01F9-F7FA-399A20B82475}"/>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AB5879FF-4208-AE08-DE05-05F78D073C25}"/>
              </a:ext>
            </a:extLst>
          </p:cNvPr>
          <p:cNvSpPr>
            <a:spLocks noGrp="1" noChangeArrowheads="1"/>
          </p:cNvSpPr>
          <p:nvPr>
            <p:ph type="sldNum" sz="quarter" idx="12"/>
          </p:nvPr>
        </p:nvSpPr>
        <p:spPr>
          <a:ln/>
        </p:spPr>
        <p:txBody>
          <a:bodyPr/>
          <a:lstStyle>
            <a:lvl1pPr>
              <a:defRPr/>
            </a:lvl1pPr>
          </a:lstStyle>
          <a:p>
            <a:pPr>
              <a:defRPr/>
            </a:pPr>
            <a:fld id="{EA70D816-26B1-4E37-B5F7-6005146E5FCD}" type="slidenum">
              <a:rPr lang="it-IT" altLang="en-US"/>
              <a:pPr>
                <a:defRPr/>
              </a:pPr>
              <a:t>‹N›</a:t>
            </a:fld>
            <a:endParaRPr lang="it-IT" altLang="en-US"/>
          </a:p>
        </p:txBody>
      </p:sp>
    </p:spTree>
    <p:extLst>
      <p:ext uri="{BB962C8B-B14F-4D97-AF65-F5344CB8AC3E}">
        <p14:creationId xmlns:p14="http://schemas.microsoft.com/office/powerpoint/2010/main" val="744327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7813"/>
            <a:ext cx="2743200" cy="5853112"/>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609600" y="277813"/>
            <a:ext cx="8026400" cy="585311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a:extLst>
              <a:ext uri="{FF2B5EF4-FFF2-40B4-BE49-F238E27FC236}">
                <a16:creationId xmlns:a16="http://schemas.microsoft.com/office/drawing/2014/main" id="{17B664C8-8CB8-5184-1C02-AF385A8A11C9}"/>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FE9BD00D-DA90-3D05-ABDF-EB501FB31322}"/>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2495235D-3615-9AB8-2EA2-91FBA531878A}"/>
              </a:ext>
            </a:extLst>
          </p:cNvPr>
          <p:cNvSpPr>
            <a:spLocks noGrp="1" noChangeArrowheads="1"/>
          </p:cNvSpPr>
          <p:nvPr>
            <p:ph type="sldNum" sz="quarter" idx="12"/>
          </p:nvPr>
        </p:nvSpPr>
        <p:spPr>
          <a:ln/>
        </p:spPr>
        <p:txBody>
          <a:bodyPr/>
          <a:lstStyle>
            <a:lvl1pPr>
              <a:defRPr/>
            </a:lvl1pPr>
          </a:lstStyle>
          <a:p>
            <a:pPr>
              <a:defRPr/>
            </a:pPr>
            <a:fld id="{1BFEC4AB-CE80-4C48-94AD-788BC0D21962}" type="slidenum">
              <a:rPr lang="it-IT" altLang="en-US"/>
              <a:pPr>
                <a:defRPr/>
              </a:pPr>
              <a:t>‹N›</a:t>
            </a:fld>
            <a:endParaRPr lang="it-IT" altLang="en-US"/>
          </a:p>
        </p:txBody>
      </p:sp>
    </p:spTree>
    <p:extLst>
      <p:ext uri="{BB962C8B-B14F-4D97-AF65-F5344CB8AC3E}">
        <p14:creationId xmlns:p14="http://schemas.microsoft.com/office/powerpoint/2010/main" val="3483024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a:extLst>
              <a:ext uri="{FF2B5EF4-FFF2-40B4-BE49-F238E27FC236}">
                <a16:creationId xmlns:a16="http://schemas.microsoft.com/office/drawing/2014/main" id="{7882D5FA-8BEE-AE4C-BA3E-69EFD99CA10F}"/>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344AD915-E778-7688-EEA9-828AC04A83D2}"/>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0648B7C2-C8DF-543B-1608-2DEA652C1C86}"/>
              </a:ext>
            </a:extLst>
          </p:cNvPr>
          <p:cNvSpPr>
            <a:spLocks noGrp="1" noChangeArrowheads="1"/>
          </p:cNvSpPr>
          <p:nvPr>
            <p:ph type="sldNum" sz="quarter" idx="12"/>
          </p:nvPr>
        </p:nvSpPr>
        <p:spPr>
          <a:ln/>
        </p:spPr>
        <p:txBody>
          <a:bodyPr/>
          <a:lstStyle>
            <a:lvl1pPr>
              <a:defRPr/>
            </a:lvl1pPr>
          </a:lstStyle>
          <a:p>
            <a:pPr>
              <a:defRPr/>
            </a:pPr>
            <a:fld id="{70E39FD8-6889-469D-9984-DDBC4A6943E4}" type="slidenum">
              <a:rPr lang="it-IT" altLang="en-US"/>
              <a:pPr>
                <a:defRPr/>
              </a:pPr>
              <a:t>‹N›</a:t>
            </a:fld>
            <a:endParaRPr lang="it-IT" altLang="en-US"/>
          </a:p>
        </p:txBody>
      </p:sp>
    </p:spTree>
    <p:extLst>
      <p:ext uri="{BB962C8B-B14F-4D97-AF65-F5344CB8AC3E}">
        <p14:creationId xmlns:p14="http://schemas.microsoft.com/office/powerpoint/2010/main" val="1608464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lstStyle>
            <a:lvl1pPr algn="l">
              <a:defRPr sz="4000" b="1" cap="all"/>
            </a:lvl1pPr>
          </a:lstStyle>
          <a:p>
            <a:r>
              <a:rPr lang="it-IT"/>
              <a:t>Fare clic per modificare lo stile del titolo</a:t>
            </a:r>
            <a:endParaRPr lang="en-US"/>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a:extLst>
              <a:ext uri="{FF2B5EF4-FFF2-40B4-BE49-F238E27FC236}">
                <a16:creationId xmlns:a16="http://schemas.microsoft.com/office/drawing/2014/main" id="{54C3EBB1-A47E-582D-28FF-7FB1F80D46AF}"/>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64E9DAA1-5552-3EA8-7C62-77E36744C264}"/>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7E5AEA0E-32F5-A102-8C32-FBF9F23100BE}"/>
              </a:ext>
            </a:extLst>
          </p:cNvPr>
          <p:cNvSpPr>
            <a:spLocks noGrp="1" noChangeArrowheads="1"/>
          </p:cNvSpPr>
          <p:nvPr>
            <p:ph type="sldNum" sz="quarter" idx="12"/>
          </p:nvPr>
        </p:nvSpPr>
        <p:spPr>
          <a:ln/>
        </p:spPr>
        <p:txBody>
          <a:bodyPr/>
          <a:lstStyle>
            <a:lvl1pPr>
              <a:defRPr/>
            </a:lvl1pPr>
          </a:lstStyle>
          <a:p>
            <a:pPr>
              <a:defRPr/>
            </a:pPr>
            <a:fld id="{4ACB50C1-E878-456C-9BB4-BC329BE7FF04}" type="slidenum">
              <a:rPr lang="it-IT" altLang="en-US"/>
              <a:pPr>
                <a:defRPr/>
              </a:pPr>
              <a:t>‹N›</a:t>
            </a:fld>
            <a:endParaRPr lang="it-IT" altLang="en-US"/>
          </a:p>
        </p:txBody>
      </p:sp>
    </p:spTree>
    <p:extLst>
      <p:ext uri="{BB962C8B-B14F-4D97-AF65-F5344CB8AC3E}">
        <p14:creationId xmlns:p14="http://schemas.microsoft.com/office/powerpoint/2010/main" val="1468626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Rectangle 4">
            <a:extLst>
              <a:ext uri="{FF2B5EF4-FFF2-40B4-BE49-F238E27FC236}">
                <a16:creationId xmlns:a16="http://schemas.microsoft.com/office/drawing/2014/main" id="{6F5AD993-9005-419A-DA0C-AEBE85EE74CF}"/>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a:extLst>
              <a:ext uri="{FF2B5EF4-FFF2-40B4-BE49-F238E27FC236}">
                <a16:creationId xmlns:a16="http://schemas.microsoft.com/office/drawing/2014/main" id="{199AFF99-3849-3C60-EEA4-7C7DC2626E6C}"/>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a:extLst>
              <a:ext uri="{FF2B5EF4-FFF2-40B4-BE49-F238E27FC236}">
                <a16:creationId xmlns:a16="http://schemas.microsoft.com/office/drawing/2014/main" id="{5FC3D5C1-2DC0-8420-6339-229EBC185A7D}"/>
              </a:ext>
            </a:extLst>
          </p:cNvPr>
          <p:cNvSpPr>
            <a:spLocks noGrp="1" noChangeArrowheads="1"/>
          </p:cNvSpPr>
          <p:nvPr>
            <p:ph type="sldNum" sz="quarter" idx="12"/>
          </p:nvPr>
        </p:nvSpPr>
        <p:spPr>
          <a:ln/>
        </p:spPr>
        <p:txBody>
          <a:bodyPr/>
          <a:lstStyle>
            <a:lvl1pPr>
              <a:defRPr/>
            </a:lvl1pPr>
          </a:lstStyle>
          <a:p>
            <a:pPr>
              <a:defRPr/>
            </a:pPr>
            <a:fld id="{C01240A6-BD47-402E-9659-D33FC17C0670}" type="slidenum">
              <a:rPr lang="it-IT" altLang="en-US"/>
              <a:pPr>
                <a:defRPr/>
              </a:pPr>
              <a:t>‹N›</a:t>
            </a:fld>
            <a:endParaRPr lang="it-IT" altLang="en-US"/>
          </a:p>
        </p:txBody>
      </p:sp>
    </p:spTree>
    <p:extLst>
      <p:ext uri="{BB962C8B-B14F-4D97-AF65-F5344CB8AC3E}">
        <p14:creationId xmlns:p14="http://schemas.microsoft.com/office/powerpoint/2010/main" val="3203882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10972800" cy="1143000"/>
          </a:xfrm>
        </p:spPr>
        <p:txBody>
          <a:bodyPr/>
          <a:lstStyle>
            <a:lvl1pPr>
              <a:defRPr/>
            </a:lvl1pPr>
          </a:lstStyle>
          <a:p>
            <a:r>
              <a:rPr lang="it-IT"/>
              <a:t>Fare clic per modificare lo stile del titolo</a:t>
            </a:r>
            <a:endParaRPr lang="en-US"/>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Rectangle 4">
            <a:extLst>
              <a:ext uri="{FF2B5EF4-FFF2-40B4-BE49-F238E27FC236}">
                <a16:creationId xmlns:a16="http://schemas.microsoft.com/office/drawing/2014/main" id="{B2DD4726-D4C7-7C3D-55A8-82553E34B219}"/>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8" name="Rectangle 5">
            <a:extLst>
              <a:ext uri="{FF2B5EF4-FFF2-40B4-BE49-F238E27FC236}">
                <a16:creationId xmlns:a16="http://schemas.microsoft.com/office/drawing/2014/main" id="{0BB6E520-EE2D-6FC8-20F6-2638640D04AE}"/>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9" name="Rectangle 6">
            <a:extLst>
              <a:ext uri="{FF2B5EF4-FFF2-40B4-BE49-F238E27FC236}">
                <a16:creationId xmlns:a16="http://schemas.microsoft.com/office/drawing/2014/main" id="{540EFE2E-129C-48FD-A07B-E423E810C9E7}"/>
              </a:ext>
            </a:extLst>
          </p:cNvPr>
          <p:cNvSpPr>
            <a:spLocks noGrp="1" noChangeArrowheads="1"/>
          </p:cNvSpPr>
          <p:nvPr>
            <p:ph type="sldNum" sz="quarter" idx="12"/>
          </p:nvPr>
        </p:nvSpPr>
        <p:spPr>
          <a:ln/>
        </p:spPr>
        <p:txBody>
          <a:bodyPr/>
          <a:lstStyle>
            <a:lvl1pPr>
              <a:defRPr/>
            </a:lvl1pPr>
          </a:lstStyle>
          <a:p>
            <a:pPr>
              <a:defRPr/>
            </a:pPr>
            <a:fld id="{06E3F846-0C7E-49C8-9EF7-7BC4FC315A2A}" type="slidenum">
              <a:rPr lang="it-IT" altLang="en-US"/>
              <a:pPr>
                <a:defRPr/>
              </a:pPr>
              <a:t>‹N›</a:t>
            </a:fld>
            <a:endParaRPr lang="it-IT" altLang="en-US"/>
          </a:p>
        </p:txBody>
      </p:sp>
    </p:spTree>
    <p:extLst>
      <p:ext uri="{BB962C8B-B14F-4D97-AF65-F5344CB8AC3E}">
        <p14:creationId xmlns:p14="http://schemas.microsoft.com/office/powerpoint/2010/main" val="2932541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Rectangle 4">
            <a:extLst>
              <a:ext uri="{FF2B5EF4-FFF2-40B4-BE49-F238E27FC236}">
                <a16:creationId xmlns:a16="http://schemas.microsoft.com/office/drawing/2014/main" id="{B41BCE71-F79B-17EF-E15D-A54EBC3AFB2C}"/>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4" name="Rectangle 5">
            <a:extLst>
              <a:ext uri="{FF2B5EF4-FFF2-40B4-BE49-F238E27FC236}">
                <a16:creationId xmlns:a16="http://schemas.microsoft.com/office/drawing/2014/main" id="{56EE98C1-7246-A171-F971-35F275CCA140}"/>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5" name="Rectangle 6">
            <a:extLst>
              <a:ext uri="{FF2B5EF4-FFF2-40B4-BE49-F238E27FC236}">
                <a16:creationId xmlns:a16="http://schemas.microsoft.com/office/drawing/2014/main" id="{F5CD2158-7983-DD33-431C-36EF58C50B99}"/>
              </a:ext>
            </a:extLst>
          </p:cNvPr>
          <p:cNvSpPr>
            <a:spLocks noGrp="1" noChangeArrowheads="1"/>
          </p:cNvSpPr>
          <p:nvPr>
            <p:ph type="sldNum" sz="quarter" idx="12"/>
          </p:nvPr>
        </p:nvSpPr>
        <p:spPr>
          <a:ln/>
        </p:spPr>
        <p:txBody>
          <a:bodyPr/>
          <a:lstStyle>
            <a:lvl1pPr>
              <a:defRPr/>
            </a:lvl1pPr>
          </a:lstStyle>
          <a:p>
            <a:pPr>
              <a:defRPr/>
            </a:pPr>
            <a:fld id="{EF93D984-1F3E-49FA-AE05-3AFE59D828D1}" type="slidenum">
              <a:rPr lang="it-IT" altLang="en-US"/>
              <a:pPr>
                <a:defRPr/>
              </a:pPr>
              <a:t>‹N›</a:t>
            </a:fld>
            <a:endParaRPr lang="it-IT" altLang="en-US"/>
          </a:p>
        </p:txBody>
      </p:sp>
    </p:spTree>
    <p:extLst>
      <p:ext uri="{BB962C8B-B14F-4D97-AF65-F5344CB8AC3E}">
        <p14:creationId xmlns:p14="http://schemas.microsoft.com/office/powerpoint/2010/main" val="1496550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93FDB1E-A298-2EB5-BC45-4143CF33A3AC}"/>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3" name="Rectangle 5">
            <a:extLst>
              <a:ext uri="{FF2B5EF4-FFF2-40B4-BE49-F238E27FC236}">
                <a16:creationId xmlns:a16="http://schemas.microsoft.com/office/drawing/2014/main" id="{8A234717-B2EC-D338-5C74-851A099D1AD0}"/>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4" name="Rectangle 6">
            <a:extLst>
              <a:ext uri="{FF2B5EF4-FFF2-40B4-BE49-F238E27FC236}">
                <a16:creationId xmlns:a16="http://schemas.microsoft.com/office/drawing/2014/main" id="{85721698-7D46-36C7-675F-B348F24D0E3D}"/>
              </a:ext>
            </a:extLst>
          </p:cNvPr>
          <p:cNvSpPr>
            <a:spLocks noGrp="1" noChangeArrowheads="1"/>
          </p:cNvSpPr>
          <p:nvPr>
            <p:ph type="sldNum" sz="quarter" idx="12"/>
          </p:nvPr>
        </p:nvSpPr>
        <p:spPr>
          <a:ln/>
        </p:spPr>
        <p:txBody>
          <a:bodyPr/>
          <a:lstStyle>
            <a:lvl1pPr>
              <a:defRPr/>
            </a:lvl1pPr>
          </a:lstStyle>
          <a:p>
            <a:pPr>
              <a:defRPr/>
            </a:pPr>
            <a:fld id="{0D0F6CC8-F9A7-48B5-BCEA-608F73104BC8}" type="slidenum">
              <a:rPr lang="it-IT" altLang="en-US"/>
              <a:pPr>
                <a:defRPr/>
              </a:pPr>
              <a:t>‹N›</a:t>
            </a:fld>
            <a:endParaRPr lang="it-IT" altLang="en-US"/>
          </a:p>
        </p:txBody>
      </p:sp>
    </p:spTree>
    <p:extLst>
      <p:ext uri="{BB962C8B-B14F-4D97-AF65-F5344CB8AC3E}">
        <p14:creationId xmlns:p14="http://schemas.microsoft.com/office/powerpoint/2010/main" val="1977562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it-IT"/>
              <a:t>Fare clic per modificare lo stile del titolo</a:t>
            </a:r>
            <a:endParaRPr lang="en-US"/>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a:extLst>
              <a:ext uri="{FF2B5EF4-FFF2-40B4-BE49-F238E27FC236}">
                <a16:creationId xmlns:a16="http://schemas.microsoft.com/office/drawing/2014/main" id="{2AA635B8-3903-1509-7BDA-8ECB6CA370CB}"/>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a:extLst>
              <a:ext uri="{FF2B5EF4-FFF2-40B4-BE49-F238E27FC236}">
                <a16:creationId xmlns:a16="http://schemas.microsoft.com/office/drawing/2014/main" id="{2BA3F9BD-6480-579D-7F86-AB1C039848F9}"/>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a:extLst>
              <a:ext uri="{FF2B5EF4-FFF2-40B4-BE49-F238E27FC236}">
                <a16:creationId xmlns:a16="http://schemas.microsoft.com/office/drawing/2014/main" id="{1510FC75-8EAF-9ED0-D9D7-61925F0FDC4C}"/>
              </a:ext>
            </a:extLst>
          </p:cNvPr>
          <p:cNvSpPr>
            <a:spLocks noGrp="1" noChangeArrowheads="1"/>
          </p:cNvSpPr>
          <p:nvPr>
            <p:ph type="sldNum" sz="quarter" idx="12"/>
          </p:nvPr>
        </p:nvSpPr>
        <p:spPr>
          <a:ln/>
        </p:spPr>
        <p:txBody>
          <a:bodyPr/>
          <a:lstStyle>
            <a:lvl1pPr>
              <a:defRPr/>
            </a:lvl1pPr>
          </a:lstStyle>
          <a:p>
            <a:pPr>
              <a:defRPr/>
            </a:pPr>
            <a:fld id="{A4040FFB-6FFA-426E-9C99-8932EA4A7FDD}" type="slidenum">
              <a:rPr lang="it-IT" altLang="en-US"/>
              <a:pPr>
                <a:defRPr/>
              </a:pPr>
              <a:t>‹N›</a:t>
            </a:fld>
            <a:endParaRPr lang="it-IT" altLang="en-US"/>
          </a:p>
        </p:txBody>
      </p:sp>
    </p:spTree>
    <p:extLst>
      <p:ext uri="{BB962C8B-B14F-4D97-AF65-F5344CB8AC3E}">
        <p14:creationId xmlns:p14="http://schemas.microsoft.com/office/powerpoint/2010/main" val="225161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a:t>Fare clic per modificare lo stile del titolo</a:t>
            </a:r>
            <a:endParaRPr lang="en-US"/>
          </a:p>
        </p:txBody>
      </p:sp>
      <p:sp>
        <p:nvSpPr>
          <p:cNvPr id="3" name="Segnaposto immagin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a:extLst>
              <a:ext uri="{FF2B5EF4-FFF2-40B4-BE49-F238E27FC236}">
                <a16:creationId xmlns:a16="http://schemas.microsoft.com/office/drawing/2014/main" id="{FA5B8CDC-C870-FBE9-516A-6394826B7F85}"/>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a:extLst>
              <a:ext uri="{FF2B5EF4-FFF2-40B4-BE49-F238E27FC236}">
                <a16:creationId xmlns:a16="http://schemas.microsoft.com/office/drawing/2014/main" id="{453DFA0B-6896-03A8-DBCA-DB36F51F87E5}"/>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a:extLst>
              <a:ext uri="{FF2B5EF4-FFF2-40B4-BE49-F238E27FC236}">
                <a16:creationId xmlns:a16="http://schemas.microsoft.com/office/drawing/2014/main" id="{4B4ABBCE-CEA9-18DA-11F7-EF30D4964AA7}"/>
              </a:ext>
            </a:extLst>
          </p:cNvPr>
          <p:cNvSpPr>
            <a:spLocks noGrp="1" noChangeArrowheads="1"/>
          </p:cNvSpPr>
          <p:nvPr>
            <p:ph type="sldNum" sz="quarter" idx="12"/>
          </p:nvPr>
        </p:nvSpPr>
        <p:spPr>
          <a:ln/>
        </p:spPr>
        <p:txBody>
          <a:bodyPr/>
          <a:lstStyle>
            <a:lvl1pPr>
              <a:defRPr/>
            </a:lvl1pPr>
          </a:lstStyle>
          <a:p>
            <a:pPr>
              <a:defRPr/>
            </a:pPr>
            <a:fld id="{4AA34633-C090-454F-9F40-A31FAE64516A}" type="slidenum">
              <a:rPr lang="it-IT" altLang="en-US"/>
              <a:pPr>
                <a:defRPr/>
              </a:pPr>
              <a:t>‹N›</a:t>
            </a:fld>
            <a:endParaRPr lang="it-IT" altLang="en-US"/>
          </a:p>
        </p:txBody>
      </p:sp>
    </p:spTree>
    <p:extLst>
      <p:ext uri="{BB962C8B-B14F-4D97-AF65-F5344CB8AC3E}">
        <p14:creationId xmlns:p14="http://schemas.microsoft.com/office/powerpoint/2010/main" val="3630456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65B6B1C-1EA9-C411-375C-311EBD881C16}"/>
              </a:ext>
            </a:extLst>
          </p:cNvPr>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en-US"/>
              <a:t>Fare clic per modificare lo stile del titolo</a:t>
            </a:r>
          </a:p>
        </p:txBody>
      </p:sp>
      <p:sp>
        <p:nvSpPr>
          <p:cNvPr id="1027" name="Rectangle 3">
            <a:extLst>
              <a:ext uri="{FF2B5EF4-FFF2-40B4-BE49-F238E27FC236}">
                <a16:creationId xmlns:a16="http://schemas.microsoft.com/office/drawing/2014/main" id="{F74A802A-0EAE-73A8-1BCB-E48BA5AF96F7}"/>
              </a:ext>
            </a:extLst>
          </p:cNvPr>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en-US"/>
              <a:t>Fare clic per modificare gli stili del testo dello schema</a:t>
            </a:r>
          </a:p>
          <a:p>
            <a:pPr lvl="1"/>
            <a:r>
              <a:rPr lang="it-IT" altLang="en-US"/>
              <a:t>Secondo livello</a:t>
            </a:r>
          </a:p>
          <a:p>
            <a:pPr lvl="2"/>
            <a:r>
              <a:rPr lang="it-IT" altLang="en-US"/>
              <a:t>Terzo livello</a:t>
            </a:r>
          </a:p>
          <a:p>
            <a:pPr lvl="3"/>
            <a:r>
              <a:rPr lang="it-IT" altLang="en-US"/>
              <a:t>Quarto livello</a:t>
            </a:r>
          </a:p>
          <a:p>
            <a:pPr lvl="4"/>
            <a:r>
              <a:rPr lang="it-IT" altLang="en-US"/>
              <a:t>Quinto livello</a:t>
            </a:r>
          </a:p>
        </p:txBody>
      </p:sp>
      <p:sp>
        <p:nvSpPr>
          <p:cNvPr id="51204" name="Rectangle 4">
            <a:extLst>
              <a:ext uri="{FF2B5EF4-FFF2-40B4-BE49-F238E27FC236}">
                <a16:creationId xmlns:a16="http://schemas.microsoft.com/office/drawing/2014/main" id="{8D46D103-7F20-31A6-F40E-CB16B35E9FD7}"/>
              </a:ext>
            </a:extLst>
          </p:cNvPr>
          <p:cNvSpPr>
            <a:spLocks noGrp="1" noChangeArrowheads="1"/>
          </p:cNvSpPr>
          <p:nvPr>
            <p:ph type="dt" sz="half" idx="2"/>
          </p:nvPr>
        </p:nvSpPr>
        <p:spPr bwMode="auto">
          <a:xfrm>
            <a:off x="609600" y="6243638"/>
            <a:ext cx="2844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mj-lt"/>
                <a:cs typeface="Arial" charset="0"/>
              </a:defRPr>
            </a:lvl1pPr>
          </a:lstStyle>
          <a:p>
            <a:pPr>
              <a:defRPr/>
            </a:pPr>
            <a:endParaRPr lang="it-IT" altLang="en-US"/>
          </a:p>
        </p:txBody>
      </p:sp>
      <p:sp>
        <p:nvSpPr>
          <p:cNvPr id="51205" name="Rectangle 5">
            <a:extLst>
              <a:ext uri="{FF2B5EF4-FFF2-40B4-BE49-F238E27FC236}">
                <a16:creationId xmlns:a16="http://schemas.microsoft.com/office/drawing/2014/main" id="{433388E8-385D-E087-C069-99D2F26E4FF7}"/>
              </a:ext>
            </a:extLst>
          </p:cNvPr>
          <p:cNvSpPr>
            <a:spLocks noGrp="1" noChangeArrowheads="1"/>
          </p:cNvSpPr>
          <p:nvPr>
            <p:ph type="ftr" sz="quarter" idx="3"/>
          </p:nvPr>
        </p:nvSpPr>
        <p:spPr bwMode="auto">
          <a:xfrm>
            <a:off x="4165600" y="6248400"/>
            <a:ext cx="3860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200">
                <a:latin typeface="+mj-lt"/>
                <a:cs typeface="Arial" charset="0"/>
              </a:defRPr>
            </a:lvl1pPr>
          </a:lstStyle>
          <a:p>
            <a:pPr>
              <a:defRPr/>
            </a:pPr>
            <a:endParaRPr lang="it-IT" altLang="en-US"/>
          </a:p>
        </p:txBody>
      </p:sp>
      <p:sp>
        <p:nvSpPr>
          <p:cNvPr id="51206" name="Rectangle 6">
            <a:extLst>
              <a:ext uri="{FF2B5EF4-FFF2-40B4-BE49-F238E27FC236}">
                <a16:creationId xmlns:a16="http://schemas.microsoft.com/office/drawing/2014/main" id="{37C6F979-1CB4-930D-7511-C026FD76F0AA}"/>
              </a:ext>
            </a:extLst>
          </p:cNvPr>
          <p:cNvSpPr>
            <a:spLocks noGrp="1" noChangeArrowheads="1"/>
          </p:cNvSpPr>
          <p:nvPr>
            <p:ph type="sldNum" sz="quarter" idx="4"/>
          </p:nvPr>
        </p:nvSpPr>
        <p:spPr bwMode="auto">
          <a:xfrm>
            <a:off x="8737600" y="6243638"/>
            <a:ext cx="2844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C395C575-EA75-462A-8B2F-A751EB09C1D8}" type="slidenum">
              <a:rPr lang="it-IT" altLang="en-US"/>
              <a:pPr>
                <a:defRPr/>
              </a:pPr>
              <a:t>‹N›</a:t>
            </a:fld>
            <a:endParaRPr lang="it-IT" altLang="en-US"/>
          </a:p>
        </p:txBody>
      </p:sp>
      <p:sp>
        <p:nvSpPr>
          <p:cNvPr id="1031" name="Freeform 7">
            <a:extLst>
              <a:ext uri="{FF2B5EF4-FFF2-40B4-BE49-F238E27FC236}">
                <a16:creationId xmlns:a16="http://schemas.microsoft.com/office/drawing/2014/main" id="{1FCCEC8F-87C4-7EC5-8027-27AD09215EAB}"/>
              </a:ext>
            </a:extLst>
          </p:cNvPr>
          <p:cNvSpPr>
            <a:spLocks noChangeArrowheads="1"/>
          </p:cNvSpPr>
          <p:nvPr/>
        </p:nvSpPr>
        <p:spPr bwMode="auto">
          <a:xfrm>
            <a:off x="508000" y="228600"/>
            <a:ext cx="109728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032" name="Line 8">
            <a:extLst>
              <a:ext uri="{FF2B5EF4-FFF2-40B4-BE49-F238E27FC236}">
                <a16:creationId xmlns:a16="http://schemas.microsoft.com/office/drawing/2014/main" id="{0F049522-CEC3-C3A2-B5BA-93A9DB56A4C6}"/>
              </a:ext>
            </a:extLst>
          </p:cNvPr>
          <p:cNvSpPr>
            <a:spLocks noChangeShapeType="1"/>
          </p:cNvSpPr>
          <p:nvPr/>
        </p:nvSpPr>
        <p:spPr bwMode="auto">
          <a:xfrm>
            <a:off x="609600" y="6172200"/>
            <a:ext cx="109728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sz="1800"/>
          </a:p>
        </p:txBody>
      </p:sp>
    </p:spTree>
    <p:extLst>
      <p:ext uri="{BB962C8B-B14F-4D97-AF65-F5344CB8AC3E}">
        <p14:creationId xmlns:p14="http://schemas.microsoft.com/office/powerpoint/2010/main" val="29532210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cs typeface="Arial" charset="0"/>
        </a:defRPr>
      </a:lvl2pPr>
      <a:lvl3pPr algn="l" rtl="0" eaLnBrk="0" fontAlgn="base" hangingPunct="0">
        <a:spcBef>
          <a:spcPct val="0"/>
        </a:spcBef>
        <a:spcAft>
          <a:spcPct val="0"/>
        </a:spcAft>
        <a:defRPr sz="4200">
          <a:solidFill>
            <a:schemeClr val="tx2"/>
          </a:solidFill>
          <a:latin typeface="Garamond" pitchFamily="18" charset="0"/>
          <a:cs typeface="Arial" charset="0"/>
        </a:defRPr>
      </a:lvl3pPr>
      <a:lvl4pPr algn="l" rtl="0" eaLnBrk="0" fontAlgn="base" hangingPunct="0">
        <a:spcBef>
          <a:spcPct val="0"/>
        </a:spcBef>
        <a:spcAft>
          <a:spcPct val="0"/>
        </a:spcAft>
        <a:defRPr sz="4200">
          <a:solidFill>
            <a:schemeClr val="tx2"/>
          </a:solidFill>
          <a:latin typeface="Garamond" pitchFamily="18" charset="0"/>
          <a:cs typeface="Arial" charset="0"/>
        </a:defRPr>
      </a:lvl4pPr>
      <a:lvl5pPr algn="l" rtl="0" eaLnBrk="0" fontAlgn="base" hangingPunct="0">
        <a:spcBef>
          <a:spcPct val="0"/>
        </a:spcBef>
        <a:spcAft>
          <a:spcPct val="0"/>
        </a:spcAft>
        <a:defRPr sz="4200">
          <a:solidFill>
            <a:schemeClr val="tx2"/>
          </a:solidFill>
          <a:latin typeface="Garamond" pitchFamily="18" charset="0"/>
          <a:cs typeface="Arial" charset="0"/>
        </a:defRPr>
      </a:lvl5pPr>
      <a:lvl6pPr marL="457200" algn="l" rtl="0" fontAlgn="base">
        <a:spcBef>
          <a:spcPct val="0"/>
        </a:spcBef>
        <a:spcAft>
          <a:spcPct val="0"/>
        </a:spcAft>
        <a:defRPr sz="4200">
          <a:solidFill>
            <a:schemeClr val="tx2"/>
          </a:solidFill>
          <a:latin typeface="Garamond" pitchFamily="18" charset="0"/>
          <a:cs typeface="Arial" charset="0"/>
        </a:defRPr>
      </a:lvl6pPr>
      <a:lvl7pPr marL="914400" algn="l" rtl="0" fontAlgn="base">
        <a:spcBef>
          <a:spcPct val="0"/>
        </a:spcBef>
        <a:spcAft>
          <a:spcPct val="0"/>
        </a:spcAft>
        <a:defRPr sz="4200">
          <a:solidFill>
            <a:schemeClr val="tx2"/>
          </a:solidFill>
          <a:latin typeface="Garamond" pitchFamily="18" charset="0"/>
          <a:cs typeface="Arial" charset="0"/>
        </a:defRPr>
      </a:lvl7pPr>
      <a:lvl8pPr marL="1371600" algn="l" rtl="0" fontAlgn="base">
        <a:spcBef>
          <a:spcPct val="0"/>
        </a:spcBef>
        <a:spcAft>
          <a:spcPct val="0"/>
        </a:spcAft>
        <a:defRPr sz="4200">
          <a:solidFill>
            <a:schemeClr val="tx2"/>
          </a:solidFill>
          <a:latin typeface="Garamond" pitchFamily="18" charset="0"/>
          <a:cs typeface="Arial" charset="0"/>
        </a:defRPr>
      </a:lvl8pPr>
      <a:lvl9pPr marL="1828800" algn="l" rtl="0" fontAlgn="base">
        <a:spcBef>
          <a:spcPct val="0"/>
        </a:spcBef>
        <a:spcAft>
          <a:spcPct val="0"/>
        </a:spcAft>
        <a:defRPr sz="42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agenziacoesione.gov.it/amministrazione-trasparente/bandi-di-concorso/bandi-di-concorso-altre-selezioni/concorso-2800-tecnici-copertura-posti-disponibili/"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agenziacoesione.gov.it/amministrazione-trasparente/bandi-di-concorso/bandi-di-concorso-altre-selezioni/" TargetMode="External"/><Relationship Id="rId2" Type="http://schemas.openxmlformats.org/officeDocument/2006/relationships/hyperlink" Target="https://www.inpa.gov.i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E2C87E-E4D8-9149-705E-B88765C50D2B}"/>
              </a:ext>
            </a:extLst>
          </p:cNvPr>
          <p:cNvSpPr>
            <a:spLocks noGrp="1"/>
          </p:cNvSpPr>
          <p:nvPr>
            <p:ph type="ctrTitle"/>
          </p:nvPr>
        </p:nvSpPr>
        <p:spPr/>
        <p:txBody>
          <a:bodyPr/>
          <a:lstStyle/>
          <a:p>
            <a:r>
              <a:rPr lang="it-IT" dirty="0"/>
              <a:t>Il personale di Comuni e Città Metropolitane</a:t>
            </a:r>
          </a:p>
        </p:txBody>
      </p:sp>
      <p:sp>
        <p:nvSpPr>
          <p:cNvPr id="3" name="Sottotitolo 2">
            <a:extLst>
              <a:ext uri="{FF2B5EF4-FFF2-40B4-BE49-F238E27FC236}">
                <a16:creationId xmlns:a16="http://schemas.microsoft.com/office/drawing/2014/main" id="{63D46017-938E-6ECA-830D-89EE25067A56}"/>
              </a:ext>
            </a:extLst>
          </p:cNvPr>
          <p:cNvSpPr>
            <a:spLocks noGrp="1"/>
          </p:cNvSpPr>
          <p:nvPr>
            <p:ph type="subTitle" idx="1"/>
          </p:nvPr>
        </p:nvSpPr>
        <p:spPr/>
        <p:txBody>
          <a:bodyPr/>
          <a:lstStyle/>
          <a:p>
            <a:r>
              <a:rPr lang="it-IT" dirty="0"/>
              <a:t>Primo webinar del servizio «Chiedilo ad ANCI»</a:t>
            </a:r>
          </a:p>
          <a:p>
            <a:r>
              <a:rPr lang="it-IT" dirty="0"/>
              <a:t>23 febbraio 2023</a:t>
            </a:r>
          </a:p>
        </p:txBody>
      </p:sp>
      <p:pic>
        <p:nvPicPr>
          <p:cNvPr id="5" name="Immagine 4">
            <a:extLst>
              <a:ext uri="{FF2B5EF4-FFF2-40B4-BE49-F238E27FC236}">
                <a16:creationId xmlns:a16="http://schemas.microsoft.com/office/drawing/2014/main" id="{2168AD99-83F1-B823-368E-DF7141212E56}"/>
              </a:ext>
            </a:extLst>
          </p:cNvPr>
          <p:cNvPicPr>
            <a:picLocks noChangeAspect="1"/>
          </p:cNvPicPr>
          <p:nvPr/>
        </p:nvPicPr>
        <p:blipFill>
          <a:blip r:embed="rId2"/>
          <a:stretch>
            <a:fillRect/>
          </a:stretch>
        </p:blipFill>
        <p:spPr>
          <a:xfrm>
            <a:off x="5689267" y="5196686"/>
            <a:ext cx="813466" cy="1204114"/>
          </a:xfrm>
          <a:prstGeom prst="rect">
            <a:avLst/>
          </a:prstGeom>
        </p:spPr>
      </p:pic>
    </p:spTree>
    <p:extLst>
      <p:ext uri="{BB962C8B-B14F-4D97-AF65-F5344CB8AC3E}">
        <p14:creationId xmlns:p14="http://schemas.microsoft.com/office/powerpoint/2010/main" val="3535704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CBA9C45-A449-81A5-084A-374B7CF28F52}"/>
              </a:ext>
            </a:extLst>
          </p:cNvPr>
          <p:cNvSpPr>
            <a:spLocks noGrp="1" noChangeArrowheads="1"/>
          </p:cNvSpPr>
          <p:nvPr>
            <p:ph type="title"/>
          </p:nvPr>
        </p:nvSpPr>
        <p:spPr>
          <a:xfrm>
            <a:off x="1735139" y="312454"/>
            <a:ext cx="8229600" cy="558800"/>
          </a:xfrm>
        </p:spPr>
        <p:txBody>
          <a:bodyPr/>
          <a:lstStyle/>
          <a:p>
            <a:pPr eaLnBrk="1" hangingPunct="1">
              <a:defRPr/>
            </a:pPr>
            <a:r>
              <a:rPr lang="it-IT" altLang="it-IT" sz="1800" b="1" i="1" dirty="0"/>
              <a:t>Assunzioni straordinarie a tempo determinato </a:t>
            </a:r>
            <a:r>
              <a:rPr lang="de-DE" altLang="it-IT" sz="1800" b="1" i="1" dirty="0"/>
              <a:t>(art. 31-bis, D.L. n. 152/2021)</a:t>
            </a:r>
            <a:r>
              <a:rPr lang="it-IT" altLang="it-IT" sz="1800" b="1" i="1" dirty="0"/>
              <a:t> </a:t>
            </a:r>
            <a:br>
              <a:rPr lang="it-IT" altLang="it-IT" sz="1800" b="1" i="1" dirty="0"/>
            </a:br>
            <a:br>
              <a:rPr lang="it-IT" altLang="it-IT" sz="2400" b="1" i="1" dirty="0"/>
            </a:br>
            <a:endParaRPr lang="it-IT" altLang="it-IT" sz="2400" b="1" i="1" dirty="0"/>
          </a:p>
        </p:txBody>
      </p:sp>
      <p:sp>
        <p:nvSpPr>
          <p:cNvPr id="4099" name="Rectangle 3">
            <a:extLst>
              <a:ext uri="{FF2B5EF4-FFF2-40B4-BE49-F238E27FC236}">
                <a16:creationId xmlns:a16="http://schemas.microsoft.com/office/drawing/2014/main" id="{563A83A8-A7EF-5839-414F-20C28B367507}"/>
              </a:ext>
            </a:extLst>
          </p:cNvPr>
          <p:cNvSpPr>
            <a:spLocks noGrp="1" noChangeArrowheads="1"/>
          </p:cNvSpPr>
          <p:nvPr>
            <p:ph type="body" idx="1"/>
          </p:nvPr>
        </p:nvSpPr>
        <p:spPr>
          <a:xfrm>
            <a:off x="753035" y="602496"/>
            <a:ext cx="10076330" cy="4349750"/>
          </a:xfrm>
        </p:spPr>
        <p:txBody>
          <a:bodyPr/>
          <a:lstStyle/>
          <a:p>
            <a:pPr algn="ctr" eaLnBrk="1" hangingPunct="1">
              <a:lnSpc>
                <a:spcPct val="90000"/>
              </a:lnSpc>
              <a:buNone/>
            </a:pPr>
            <a:endParaRPr lang="it-IT" altLang="it-IT" sz="1600" dirty="0"/>
          </a:p>
          <a:p>
            <a:pPr algn="just">
              <a:lnSpc>
                <a:spcPct val="150000"/>
              </a:lnSpc>
              <a:spcAft>
                <a:spcPts val="600"/>
              </a:spcAft>
            </a:pPr>
            <a:r>
              <a:rPr lang="it-IT" sz="1600" dirty="0">
                <a:latin typeface="Bookman Old Style" panose="02050604050505020204" pitchFamily="18" charset="0"/>
                <a:ea typeface="Times New Roman" panose="02020603050405020304" pitchFamily="18" charset="0"/>
                <a:cs typeface="Times New Roman" panose="02020603050405020304" pitchFamily="18" charset="0"/>
              </a:rPr>
              <a:t>Il D.L. n. 152/2021 (</a:t>
            </a:r>
            <a:r>
              <a:rPr lang="it-IT" sz="1600" i="1" dirty="0">
                <a:latin typeface="Bookman Old Style" panose="02050604050505020204" pitchFamily="18" charset="0"/>
                <a:ea typeface="Times New Roman" panose="02020603050405020304" pitchFamily="18" charset="0"/>
                <a:cs typeface="Times New Roman" panose="02020603050405020304" pitchFamily="18" charset="0"/>
              </a:rPr>
              <a:t>Disposizioni urgenti per l’attuazione del Piano nazionale di ripresa e resilienza (PNRR) e per la prevenzione delle infiltrazioni mafiose</a:t>
            </a:r>
            <a:r>
              <a:rPr lang="it-IT" sz="1600" dirty="0">
                <a:latin typeface="Bookman Old Style" panose="02050604050505020204" pitchFamily="18" charset="0"/>
                <a:ea typeface="Times New Roman" panose="02020603050405020304" pitchFamily="18" charset="0"/>
                <a:cs typeface="Times New Roman" panose="02020603050405020304" pitchFamily="18" charset="0"/>
              </a:rPr>
              <a:t>), recentemente convertito in legge dalla L. n. 233/2021, ha introdotto alcune importanti previsioni, fortemente richieste dall’ANCI, volte al rafforzamento degli organici dei Comuni interessati dall’attuazione dei progetti previsti dal Piano nazionale di ripresa e resilienza.</a:t>
            </a:r>
            <a:endParaRPr lang="it-IT"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600"/>
              </a:spcAft>
            </a:pPr>
            <a:r>
              <a:rPr lang="it-IT" sz="1600" dirty="0">
                <a:latin typeface="Bookman Old Style" panose="02050604050505020204" pitchFamily="18" charset="0"/>
                <a:ea typeface="Times New Roman" panose="02020603050405020304" pitchFamily="18" charset="0"/>
                <a:cs typeface="Times New Roman" panose="02020603050405020304" pitchFamily="18" charset="0"/>
              </a:rPr>
              <a:t>In particolare, i commi 1, 3, 4 e 5 dell’art. 31-</a:t>
            </a:r>
            <a:r>
              <a:rPr lang="it-IT" sz="1600" i="1" dirty="0">
                <a:latin typeface="Bookman Old Style" panose="02050604050505020204" pitchFamily="18" charset="0"/>
                <a:ea typeface="Times New Roman" panose="02020603050405020304" pitchFamily="18" charset="0"/>
                <a:cs typeface="Times New Roman" panose="02020603050405020304" pitchFamily="18" charset="0"/>
              </a:rPr>
              <a:t>bis</a:t>
            </a:r>
            <a:r>
              <a:rPr lang="it-IT" sz="1600" dirty="0">
                <a:latin typeface="Bookman Old Style" panose="02050604050505020204" pitchFamily="18" charset="0"/>
                <a:ea typeface="Times New Roman" panose="02020603050405020304" pitchFamily="18" charset="0"/>
                <a:cs typeface="Times New Roman" panose="02020603050405020304" pitchFamily="18" charset="0"/>
              </a:rPr>
              <a:t> e il comma 18-</a:t>
            </a:r>
            <a:r>
              <a:rPr lang="it-IT" sz="1600" i="1" dirty="0">
                <a:latin typeface="Bookman Old Style" panose="02050604050505020204" pitchFamily="18" charset="0"/>
                <a:ea typeface="Times New Roman" panose="02020603050405020304" pitchFamily="18" charset="0"/>
                <a:cs typeface="Times New Roman" panose="02020603050405020304" pitchFamily="18" charset="0"/>
              </a:rPr>
              <a:t>bis</a:t>
            </a:r>
            <a:r>
              <a:rPr lang="it-IT" sz="1600" dirty="0">
                <a:latin typeface="Bookman Old Style" panose="02050604050505020204" pitchFamily="18" charset="0"/>
                <a:ea typeface="Times New Roman" panose="02020603050405020304" pitchFamily="18" charset="0"/>
                <a:cs typeface="Times New Roman" panose="02020603050405020304" pitchFamily="18" charset="0"/>
              </a:rPr>
              <a:t> dell’articolo 9, introducono </a:t>
            </a:r>
            <a:r>
              <a:rPr lang="it-IT" sz="1600" b="1" u="sng" dirty="0">
                <a:latin typeface="Bookman Old Style" panose="02050604050505020204" pitchFamily="18" charset="0"/>
                <a:ea typeface="Times New Roman" panose="02020603050405020304" pitchFamily="18" charset="0"/>
                <a:cs typeface="Times New Roman" panose="02020603050405020304" pitchFamily="18" charset="0"/>
              </a:rPr>
              <a:t>misure agevolative per le assunzioni a tempo determinato nei Comuni di personale con qualifica non dirigenziale in possesso di specifiche professionalità,</a:t>
            </a:r>
            <a:r>
              <a:rPr lang="it-IT" sz="1600" dirty="0">
                <a:latin typeface="Bookman Old Style" panose="02050604050505020204" pitchFamily="18" charset="0"/>
                <a:ea typeface="Times New Roman" panose="02020603050405020304" pitchFamily="18" charset="0"/>
                <a:cs typeface="Times New Roman" panose="02020603050405020304" pitchFamily="18" charset="0"/>
              </a:rPr>
              <a:t> al fine di consentire l'attuazione dei progetti PNRR. </a:t>
            </a:r>
            <a:endParaRPr lang="it-IT"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600"/>
              </a:spcAft>
            </a:pPr>
            <a:r>
              <a:rPr lang="it-IT" sz="1600" b="1" u="sng" dirty="0">
                <a:latin typeface="Bookman Old Style" panose="02050604050505020204" pitchFamily="18" charset="0"/>
                <a:ea typeface="Times New Roman" panose="02020603050405020304" pitchFamily="18" charset="0"/>
                <a:cs typeface="Times New Roman" panose="02020603050405020304" pitchFamily="18" charset="0"/>
              </a:rPr>
              <a:t>Inoltre, al fine del concorso alla copertura dell’onere sostenuto dai comuni con popolazione inferiore a 5.000 abitanti per tali assunzioni, è istituito un apposito fondo nello stato di previsione del Ministero dell'interno.</a:t>
            </a:r>
            <a:endParaRPr lang="it-IT" sz="1600" b="1" u="sng" dirty="0">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12292" name="Picture 4" descr="logo%20anci%20dorato">
            <a:extLst>
              <a:ext uri="{FF2B5EF4-FFF2-40B4-BE49-F238E27FC236}">
                <a16:creationId xmlns:a16="http://schemas.microsoft.com/office/drawing/2014/main" id="{4148B62C-6E93-F66D-1F69-103B3F9ECF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4739"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61685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CBA9C45-A449-81A5-084A-374B7CF28F52}"/>
              </a:ext>
            </a:extLst>
          </p:cNvPr>
          <p:cNvSpPr>
            <a:spLocks noGrp="1" noChangeArrowheads="1"/>
          </p:cNvSpPr>
          <p:nvPr>
            <p:ph type="title"/>
          </p:nvPr>
        </p:nvSpPr>
        <p:spPr>
          <a:xfrm>
            <a:off x="1735139" y="312454"/>
            <a:ext cx="8229600" cy="558800"/>
          </a:xfrm>
        </p:spPr>
        <p:txBody>
          <a:bodyPr/>
          <a:lstStyle/>
          <a:p>
            <a:pPr eaLnBrk="1" hangingPunct="1">
              <a:defRPr/>
            </a:pPr>
            <a:r>
              <a:rPr lang="it-IT" altLang="it-IT" sz="1800" b="1" i="1" dirty="0"/>
              <a:t>Assunzioni straordinarie a tempo determinato </a:t>
            </a:r>
            <a:r>
              <a:rPr lang="de-DE" altLang="it-IT" sz="1800" b="1" i="1" dirty="0"/>
              <a:t>(art. 31-bis, D.L. n. 152/2021)</a:t>
            </a:r>
            <a:r>
              <a:rPr lang="it-IT" altLang="it-IT" sz="1800" b="1" i="1" dirty="0"/>
              <a:t> </a:t>
            </a:r>
            <a:br>
              <a:rPr lang="it-IT" altLang="it-IT" sz="1800" b="1" i="1" dirty="0"/>
            </a:br>
            <a:br>
              <a:rPr lang="it-IT" altLang="it-IT" sz="2400" b="1" i="1" dirty="0"/>
            </a:br>
            <a:endParaRPr lang="it-IT" altLang="it-IT" sz="2400" b="1" i="1" dirty="0"/>
          </a:p>
        </p:txBody>
      </p:sp>
      <p:sp>
        <p:nvSpPr>
          <p:cNvPr id="4099" name="Rectangle 3">
            <a:extLst>
              <a:ext uri="{FF2B5EF4-FFF2-40B4-BE49-F238E27FC236}">
                <a16:creationId xmlns:a16="http://schemas.microsoft.com/office/drawing/2014/main" id="{563A83A8-A7EF-5839-414F-20C28B367507}"/>
              </a:ext>
            </a:extLst>
          </p:cNvPr>
          <p:cNvSpPr>
            <a:spLocks noGrp="1" noChangeArrowheads="1"/>
          </p:cNvSpPr>
          <p:nvPr>
            <p:ph type="body" idx="1"/>
          </p:nvPr>
        </p:nvSpPr>
        <p:spPr>
          <a:xfrm>
            <a:off x="1111624" y="871254"/>
            <a:ext cx="9095207" cy="4349750"/>
          </a:xfrm>
        </p:spPr>
        <p:txBody>
          <a:bodyPr/>
          <a:lstStyle/>
          <a:p>
            <a:pPr algn="ctr" eaLnBrk="1" hangingPunct="1">
              <a:lnSpc>
                <a:spcPct val="90000"/>
              </a:lnSpc>
              <a:buNone/>
            </a:pPr>
            <a:r>
              <a:rPr lang="it-IT" altLang="it-IT" sz="2000" dirty="0"/>
              <a:t>	</a:t>
            </a:r>
            <a:endParaRPr lang="it-IT" altLang="it-IT" sz="1400" dirty="0"/>
          </a:p>
          <a:p>
            <a:pPr algn="just"/>
            <a:r>
              <a:rPr lang="it-IT" sz="2000" dirty="0"/>
              <a:t>Il primo comma dell’art. 31-bis </a:t>
            </a:r>
            <a:r>
              <a:rPr lang="it-IT" sz="2000" b="1" dirty="0"/>
              <a:t>consente ai Comuni di determinare un budget aggiuntivo per le assunzioni straordinarie a tempo determinato</a:t>
            </a:r>
            <a:r>
              <a:rPr lang="it-IT" sz="2000" dirty="0"/>
              <a:t> a valere su proprie risorse di bilancio, finalizzate all’attuazione degli interventi del PNRR, </a:t>
            </a:r>
            <a:r>
              <a:rPr lang="it-IT" sz="2000" b="1" dirty="0"/>
              <a:t>attraverso la previsione di importanti deroghe agli ordinari vincoli sia di carattere ordinamentale che di carattere finanziario</a:t>
            </a:r>
            <a:r>
              <a:rPr lang="it-IT" sz="2000" dirty="0"/>
              <a:t> in materia di assunzioni di personale, per i Comuni che provvedono alla realizzazione di tali interventi.</a:t>
            </a:r>
          </a:p>
          <a:p>
            <a:pPr algn="just"/>
            <a:r>
              <a:rPr lang="it-IT" sz="2000" dirty="0"/>
              <a:t>La norma prevede che tali deroghe si applichino solo alle assunzioni a tempo determinato di </a:t>
            </a:r>
            <a:r>
              <a:rPr lang="it-IT" sz="2000" b="1" dirty="0"/>
              <a:t>personale non dirigenziale</a:t>
            </a:r>
            <a:r>
              <a:rPr lang="it-IT" sz="2000" dirty="0"/>
              <a:t> dotato di specifiche professionalità.</a:t>
            </a:r>
          </a:p>
          <a:p>
            <a:pPr algn="just"/>
            <a:r>
              <a:rPr lang="it-IT" sz="2000" b="1" u="sng" dirty="0"/>
              <a:t>Rispetto alle deroghe di carattere ordinamentale</a:t>
            </a:r>
            <a:r>
              <a:rPr lang="it-IT" sz="2000" dirty="0"/>
              <a:t>, si specifica che il termine apposto per questi contratti di lavoro può essere anche superiore a trentasei mesi, ma non eccedente la durata di completamento del PNRR e comunque non può superare il 31 dicembre 2026.</a:t>
            </a:r>
          </a:p>
        </p:txBody>
      </p:sp>
      <p:pic>
        <p:nvPicPr>
          <p:cNvPr id="12292" name="Picture 4" descr="logo%20anci%20dorato">
            <a:extLst>
              <a:ext uri="{FF2B5EF4-FFF2-40B4-BE49-F238E27FC236}">
                <a16:creationId xmlns:a16="http://schemas.microsoft.com/office/drawing/2014/main" id="{4148B62C-6E93-F66D-1F69-103B3F9ECF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4739"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6862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CBA9C45-A449-81A5-084A-374B7CF28F52}"/>
              </a:ext>
            </a:extLst>
          </p:cNvPr>
          <p:cNvSpPr>
            <a:spLocks noGrp="1" noChangeArrowheads="1"/>
          </p:cNvSpPr>
          <p:nvPr>
            <p:ph type="title"/>
          </p:nvPr>
        </p:nvSpPr>
        <p:spPr>
          <a:xfrm>
            <a:off x="1735139" y="312454"/>
            <a:ext cx="8229600" cy="558800"/>
          </a:xfrm>
        </p:spPr>
        <p:txBody>
          <a:bodyPr/>
          <a:lstStyle/>
          <a:p>
            <a:pPr eaLnBrk="1" hangingPunct="1">
              <a:defRPr/>
            </a:pPr>
            <a:r>
              <a:rPr lang="it-IT" altLang="it-IT" sz="1800" b="1" i="1" dirty="0"/>
              <a:t>Assunzioni straordinarie a tempo determinato </a:t>
            </a:r>
            <a:r>
              <a:rPr lang="de-DE" altLang="it-IT" sz="1800" b="1" i="1" dirty="0"/>
              <a:t>(art. 31-bis, D.L. n. 152/2021)</a:t>
            </a:r>
            <a:r>
              <a:rPr lang="it-IT" altLang="it-IT" sz="1800" b="1" i="1" dirty="0"/>
              <a:t> </a:t>
            </a:r>
            <a:br>
              <a:rPr lang="it-IT" altLang="it-IT" sz="1800" b="1" i="1" dirty="0"/>
            </a:br>
            <a:br>
              <a:rPr lang="it-IT" altLang="it-IT" sz="2400" b="1" i="1" dirty="0"/>
            </a:br>
            <a:endParaRPr lang="it-IT" altLang="it-IT" sz="2400" b="1" i="1" dirty="0"/>
          </a:p>
        </p:txBody>
      </p:sp>
      <p:sp>
        <p:nvSpPr>
          <p:cNvPr id="4099" name="Rectangle 3">
            <a:extLst>
              <a:ext uri="{FF2B5EF4-FFF2-40B4-BE49-F238E27FC236}">
                <a16:creationId xmlns:a16="http://schemas.microsoft.com/office/drawing/2014/main" id="{563A83A8-A7EF-5839-414F-20C28B367507}"/>
              </a:ext>
            </a:extLst>
          </p:cNvPr>
          <p:cNvSpPr>
            <a:spLocks noGrp="1" noChangeArrowheads="1"/>
          </p:cNvSpPr>
          <p:nvPr>
            <p:ph type="body" idx="1"/>
          </p:nvPr>
        </p:nvSpPr>
        <p:spPr>
          <a:xfrm>
            <a:off x="753035" y="871254"/>
            <a:ext cx="10058400" cy="4349750"/>
          </a:xfrm>
        </p:spPr>
        <p:txBody>
          <a:bodyPr/>
          <a:lstStyle/>
          <a:p>
            <a:pPr algn="ctr" eaLnBrk="1" hangingPunct="1">
              <a:lnSpc>
                <a:spcPct val="90000"/>
              </a:lnSpc>
              <a:buNone/>
            </a:pPr>
            <a:r>
              <a:rPr lang="it-IT" altLang="it-IT" sz="2000" dirty="0"/>
              <a:t>	</a:t>
            </a:r>
            <a:endParaRPr lang="it-IT" altLang="it-IT" sz="1400" dirty="0"/>
          </a:p>
          <a:p>
            <a:pPr algn="just">
              <a:lnSpc>
                <a:spcPct val="150000"/>
              </a:lnSpc>
              <a:spcAft>
                <a:spcPts val="600"/>
              </a:spcAft>
            </a:pPr>
            <a:r>
              <a:rPr lang="it-IT" sz="1400" b="1" i="1" u="sng" dirty="0">
                <a:latin typeface="Bookman Old Style" panose="02050604050505020204" pitchFamily="18" charset="0"/>
                <a:ea typeface="Times New Roman" panose="02020603050405020304" pitchFamily="18" charset="0"/>
                <a:cs typeface="Times New Roman" panose="02020603050405020304" pitchFamily="18" charset="0"/>
              </a:rPr>
              <a:t>Rispetto alle deroghe ai vincoli finanziari</a:t>
            </a:r>
            <a:r>
              <a:rPr lang="it-IT" sz="1400" dirty="0">
                <a:latin typeface="Bookman Old Style" panose="02050604050505020204" pitchFamily="18" charset="0"/>
                <a:ea typeface="Times New Roman" panose="02020603050405020304" pitchFamily="18" charset="0"/>
                <a:cs typeface="Times New Roman" panose="02020603050405020304" pitchFamily="18" charset="0"/>
              </a:rPr>
              <a:t>, si introduce un duplice vantaggio: da un lato individuando un budget </a:t>
            </a:r>
            <a:r>
              <a:rPr lang="it-IT" sz="1400" dirty="0" err="1">
                <a:latin typeface="Bookman Old Style" panose="02050604050505020204" pitchFamily="18" charset="0"/>
                <a:ea typeface="Times New Roman" panose="02020603050405020304" pitchFamily="18" charset="0"/>
                <a:cs typeface="Times New Roman" panose="02020603050405020304" pitchFamily="18" charset="0"/>
              </a:rPr>
              <a:t>assunzionale</a:t>
            </a:r>
            <a:r>
              <a:rPr lang="it-IT" sz="1400" dirty="0">
                <a:latin typeface="Bookman Old Style" panose="02050604050505020204" pitchFamily="18" charset="0"/>
                <a:ea typeface="Times New Roman" panose="02020603050405020304" pitchFamily="18" charset="0"/>
                <a:cs typeface="Times New Roman" panose="02020603050405020304" pitchFamily="18" charset="0"/>
              </a:rPr>
              <a:t> a tempo determinato aggiuntivo, e dall’altro neutralizzando la spesa di queste nuove assunzioni a tempo determinato rispetto alla ordinaria capacità </a:t>
            </a:r>
            <a:r>
              <a:rPr lang="it-IT" sz="1400" dirty="0" err="1">
                <a:latin typeface="Bookman Old Style" panose="02050604050505020204" pitchFamily="18" charset="0"/>
                <a:ea typeface="Times New Roman" panose="02020603050405020304" pitchFamily="18" charset="0"/>
                <a:cs typeface="Times New Roman" panose="02020603050405020304" pitchFamily="18" charset="0"/>
              </a:rPr>
              <a:t>assunzionale</a:t>
            </a:r>
            <a:r>
              <a:rPr lang="it-IT" sz="1400" dirty="0">
                <a:latin typeface="Bookman Old Style" panose="02050604050505020204" pitchFamily="18" charset="0"/>
                <a:ea typeface="Times New Roman" panose="02020603050405020304" pitchFamily="18" charset="0"/>
                <a:cs typeface="Times New Roman" panose="02020603050405020304" pitchFamily="18" charset="0"/>
              </a:rPr>
              <a:t> a tempo indeterminato. </a:t>
            </a:r>
            <a:endParaRPr lang="it-IT"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600"/>
              </a:spcAft>
            </a:pPr>
            <a:r>
              <a:rPr lang="it-IT" sz="1400" dirty="0">
                <a:latin typeface="Bookman Old Style" panose="02050604050505020204" pitchFamily="18" charset="0"/>
                <a:ea typeface="Times New Roman" panose="02020603050405020304" pitchFamily="18" charset="0"/>
                <a:cs typeface="Times New Roman" panose="02020603050405020304" pitchFamily="18" charset="0"/>
              </a:rPr>
              <a:t>In particolare, si stabilisce che:</a:t>
            </a:r>
            <a:endParaRPr lang="it-IT" sz="1400" dirty="0">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50000"/>
              </a:lnSpc>
              <a:spcAft>
                <a:spcPts val="600"/>
              </a:spcAft>
              <a:buFont typeface="+mj-lt"/>
              <a:buAutoNum type="alphaLcParenR"/>
            </a:pPr>
            <a:r>
              <a:rPr lang="it-IT" sz="1400" dirty="0">
                <a:latin typeface="Bookman Old Style" panose="02050604050505020204" pitchFamily="18" charset="0"/>
                <a:ea typeface="Times New Roman" panose="02020603050405020304" pitchFamily="18" charset="0"/>
                <a:cs typeface="Times New Roman" panose="02020603050405020304" pitchFamily="18" charset="0"/>
              </a:rPr>
              <a:t>le richiamate assunzioni possono essere effettuate </a:t>
            </a:r>
            <a:r>
              <a:rPr lang="it-IT" sz="1400" b="1" dirty="0">
                <a:latin typeface="Bookman Old Style" panose="02050604050505020204" pitchFamily="18" charset="0"/>
                <a:ea typeface="Times New Roman" panose="02020603050405020304" pitchFamily="18" charset="0"/>
                <a:cs typeface="Times New Roman" panose="02020603050405020304" pitchFamily="18" charset="0"/>
              </a:rPr>
              <a:t>in deroga all’articolo 9, comma 28, del D.L. n. 78/2010</a:t>
            </a:r>
            <a:r>
              <a:rPr lang="it-IT" sz="1400" dirty="0">
                <a:latin typeface="Bookman Old Style" panose="02050604050505020204" pitchFamily="18" charset="0"/>
                <a:ea typeface="Times New Roman" panose="02020603050405020304" pitchFamily="18" charset="0"/>
                <a:cs typeface="Times New Roman" panose="02020603050405020304" pitchFamily="18" charset="0"/>
              </a:rPr>
              <a:t> (spesa sostenuta per i contratti di lavoro flessibile nell’anno 2009), </a:t>
            </a:r>
            <a:r>
              <a:rPr lang="it-IT" sz="1400" b="1" dirty="0">
                <a:latin typeface="Bookman Old Style" panose="02050604050505020204" pitchFamily="18" charset="0"/>
                <a:ea typeface="Times New Roman" panose="02020603050405020304" pitchFamily="18" charset="0"/>
                <a:cs typeface="Times New Roman" panose="02020603050405020304" pitchFamily="18" charset="0"/>
              </a:rPr>
              <a:t>e all’articolo 259, comma 6, del D.Lgs. n. 267/2000</a:t>
            </a:r>
            <a:r>
              <a:rPr lang="it-IT" sz="1400" dirty="0">
                <a:latin typeface="Bookman Old Style" panose="02050604050505020204" pitchFamily="18" charset="0"/>
                <a:ea typeface="Times New Roman" panose="02020603050405020304" pitchFamily="18" charset="0"/>
                <a:cs typeface="Times New Roman" panose="02020603050405020304" pitchFamily="18" charset="0"/>
              </a:rPr>
              <a:t> (per i soli Comuni in dissesto: spesa media per lavoro flessibile del triennio precedente l’ipotesi di bilancio stabilmente riequilibrato);</a:t>
            </a:r>
            <a:endParaRPr lang="it-IT" sz="1400" dirty="0">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50000"/>
              </a:lnSpc>
              <a:spcAft>
                <a:spcPts val="600"/>
              </a:spcAft>
              <a:buFont typeface="+mj-lt"/>
              <a:buAutoNum type="alphaLcParenR"/>
            </a:pPr>
            <a:r>
              <a:rPr lang="it-IT" sz="1400" dirty="0">
                <a:latin typeface="Bookman Old Style" panose="02050604050505020204" pitchFamily="18" charset="0"/>
                <a:ea typeface="Times New Roman" panose="02020603050405020304" pitchFamily="18" charset="0"/>
                <a:cs typeface="Times New Roman" panose="02020603050405020304" pitchFamily="18" charset="0"/>
              </a:rPr>
              <a:t>la spesa di personale derivante dalle predette assunzioni a termine </a:t>
            </a:r>
            <a:r>
              <a:rPr lang="it-IT" sz="1400" b="1" dirty="0">
                <a:latin typeface="Bookman Old Style" panose="02050604050505020204" pitchFamily="18" charset="0"/>
                <a:ea typeface="Times New Roman" panose="02020603050405020304" pitchFamily="18" charset="0"/>
                <a:cs typeface="Times New Roman" panose="02020603050405020304" pitchFamily="18" charset="0"/>
              </a:rPr>
              <a:t>non rileva ai fini della determinazione dell’incidenza della spesa di personale sulle entrate correnti in attuazione dell’art. 33 del D.L. n. 34/2019</a:t>
            </a:r>
            <a:r>
              <a:rPr lang="it-IT" sz="1400" dirty="0">
                <a:latin typeface="Bookman Old Style" panose="02050604050505020204" pitchFamily="18" charset="0"/>
                <a:ea typeface="Times New Roman" panose="02020603050405020304" pitchFamily="18" charset="0"/>
                <a:cs typeface="Times New Roman" panose="02020603050405020304" pitchFamily="18" charset="0"/>
              </a:rPr>
              <a:t>, e di conseguenza non va a comprimere la capacità </a:t>
            </a:r>
            <a:r>
              <a:rPr lang="it-IT" sz="1400" dirty="0" err="1">
                <a:latin typeface="Bookman Old Style" panose="02050604050505020204" pitchFamily="18" charset="0"/>
                <a:ea typeface="Times New Roman" panose="02020603050405020304" pitchFamily="18" charset="0"/>
                <a:cs typeface="Times New Roman" panose="02020603050405020304" pitchFamily="18" charset="0"/>
              </a:rPr>
              <a:t>assunzionale</a:t>
            </a:r>
            <a:r>
              <a:rPr lang="it-IT" sz="1400" dirty="0">
                <a:latin typeface="Bookman Old Style" panose="02050604050505020204" pitchFamily="18" charset="0"/>
                <a:ea typeface="Times New Roman" panose="02020603050405020304" pitchFamily="18" charset="0"/>
                <a:cs typeface="Times New Roman" panose="02020603050405020304" pitchFamily="18" charset="0"/>
              </a:rPr>
              <a:t> a tempo indeterminato;</a:t>
            </a:r>
            <a:endParaRPr lang="it-IT" sz="1400" dirty="0">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50000"/>
              </a:lnSpc>
              <a:spcAft>
                <a:spcPts val="600"/>
              </a:spcAft>
              <a:buFont typeface="+mj-lt"/>
              <a:buAutoNum type="alphaLcParenR"/>
            </a:pPr>
            <a:r>
              <a:rPr lang="it-IT" sz="1400" dirty="0">
                <a:latin typeface="Bookman Old Style" panose="02050604050505020204" pitchFamily="18" charset="0"/>
                <a:ea typeface="Times New Roman" panose="02020603050405020304" pitchFamily="18" charset="0"/>
                <a:cs typeface="Times New Roman" panose="02020603050405020304" pitchFamily="18" charset="0"/>
              </a:rPr>
              <a:t>infine, le spese in questione </a:t>
            </a:r>
            <a:r>
              <a:rPr lang="it-IT" sz="1400" b="1" dirty="0">
                <a:latin typeface="Bookman Old Style" panose="02050604050505020204" pitchFamily="18" charset="0"/>
                <a:ea typeface="Times New Roman" panose="02020603050405020304" pitchFamily="18" charset="0"/>
                <a:cs typeface="Times New Roman" panose="02020603050405020304" pitchFamily="18" charset="0"/>
              </a:rPr>
              <a:t>non rilevano ai fini del rispetto del limite complessivo alla spesa di personale previsto dall’art. 1, comma 557-</a:t>
            </a:r>
            <a:r>
              <a:rPr lang="it-IT" sz="1400" b="1" i="1" dirty="0">
                <a:latin typeface="Bookman Old Style" panose="02050604050505020204" pitchFamily="18" charset="0"/>
                <a:ea typeface="Times New Roman" panose="02020603050405020304" pitchFamily="18" charset="0"/>
                <a:cs typeface="Times New Roman" panose="02020603050405020304" pitchFamily="18" charset="0"/>
              </a:rPr>
              <a:t>quater</a:t>
            </a:r>
            <a:r>
              <a:rPr lang="it-IT" sz="1400" dirty="0">
                <a:latin typeface="Bookman Old Style" panose="02050604050505020204" pitchFamily="18" charset="0"/>
                <a:ea typeface="Times New Roman" panose="02020603050405020304" pitchFamily="18" charset="0"/>
                <a:cs typeface="Times New Roman" panose="02020603050405020304" pitchFamily="18" charset="0"/>
              </a:rPr>
              <a:t>, della L. n. 296/2006 (media del triennio 2011-2013).</a:t>
            </a:r>
            <a:endParaRPr lang="it-IT" sz="1400" dirty="0">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12292" name="Picture 4" descr="logo%20anci%20dorato">
            <a:extLst>
              <a:ext uri="{FF2B5EF4-FFF2-40B4-BE49-F238E27FC236}">
                <a16:creationId xmlns:a16="http://schemas.microsoft.com/office/drawing/2014/main" id="{4148B62C-6E93-F66D-1F69-103B3F9ECF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4739"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31467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CBA9C45-A449-81A5-084A-374B7CF28F52}"/>
              </a:ext>
            </a:extLst>
          </p:cNvPr>
          <p:cNvSpPr>
            <a:spLocks noGrp="1" noChangeArrowheads="1"/>
          </p:cNvSpPr>
          <p:nvPr>
            <p:ph type="title"/>
          </p:nvPr>
        </p:nvSpPr>
        <p:spPr>
          <a:xfrm>
            <a:off x="1735139" y="312454"/>
            <a:ext cx="8229600" cy="558800"/>
          </a:xfrm>
        </p:spPr>
        <p:txBody>
          <a:bodyPr/>
          <a:lstStyle/>
          <a:p>
            <a:pPr eaLnBrk="1" hangingPunct="1">
              <a:defRPr/>
            </a:pPr>
            <a:r>
              <a:rPr lang="it-IT" altLang="it-IT" sz="1800" b="1" i="1" dirty="0"/>
              <a:t>Assunzioni straordinarie a tempo determinato </a:t>
            </a:r>
            <a:r>
              <a:rPr lang="de-DE" altLang="it-IT" sz="1800" b="1" i="1" dirty="0"/>
              <a:t>(art. 31-bis, D.L.. n. 152/2021)</a:t>
            </a:r>
            <a:r>
              <a:rPr lang="it-IT" altLang="it-IT" sz="1800" b="1" i="1" dirty="0"/>
              <a:t> </a:t>
            </a:r>
            <a:br>
              <a:rPr lang="it-IT" altLang="it-IT" sz="1800" b="1" i="1" dirty="0"/>
            </a:br>
            <a:br>
              <a:rPr lang="it-IT" altLang="it-IT" sz="2400" b="1" i="1" dirty="0"/>
            </a:br>
            <a:endParaRPr lang="it-IT" altLang="it-IT" sz="2400" b="1" i="1" dirty="0"/>
          </a:p>
        </p:txBody>
      </p:sp>
      <p:sp>
        <p:nvSpPr>
          <p:cNvPr id="4099" name="Rectangle 3">
            <a:extLst>
              <a:ext uri="{FF2B5EF4-FFF2-40B4-BE49-F238E27FC236}">
                <a16:creationId xmlns:a16="http://schemas.microsoft.com/office/drawing/2014/main" id="{563A83A8-A7EF-5839-414F-20C28B367507}"/>
              </a:ext>
            </a:extLst>
          </p:cNvPr>
          <p:cNvSpPr>
            <a:spLocks noGrp="1" noChangeArrowheads="1"/>
          </p:cNvSpPr>
          <p:nvPr>
            <p:ph type="body" idx="1"/>
          </p:nvPr>
        </p:nvSpPr>
        <p:spPr>
          <a:xfrm>
            <a:off x="753035" y="871254"/>
            <a:ext cx="10058400" cy="4349750"/>
          </a:xfrm>
        </p:spPr>
        <p:txBody>
          <a:bodyPr/>
          <a:lstStyle/>
          <a:p>
            <a:pPr algn="ctr" eaLnBrk="1" hangingPunct="1">
              <a:lnSpc>
                <a:spcPct val="90000"/>
              </a:lnSpc>
              <a:buNone/>
            </a:pPr>
            <a:r>
              <a:rPr lang="it-IT" altLang="it-IT" sz="2000" dirty="0"/>
              <a:t>	</a:t>
            </a:r>
            <a:endParaRPr lang="it-IT" altLang="it-IT" sz="1400" dirty="0"/>
          </a:p>
          <a:p>
            <a:pPr algn="just">
              <a:lnSpc>
                <a:spcPct val="150000"/>
              </a:lnSpc>
              <a:spcAft>
                <a:spcPts val="600"/>
              </a:spcAft>
            </a:pPr>
            <a:r>
              <a:rPr lang="it-IT" sz="1400" dirty="0">
                <a:latin typeface="Bookman Old Style" panose="02050604050505020204" pitchFamily="18" charset="0"/>
                <a:ea typeface="Times New Roman" panose="02020603050405020304" pitchFamily="18" charset="0"/>
                <a:cs typeface="Times New Roman" panose="02020603050405020304" pitchFamily="18" charset="0"/>
              </a:rPr>
              <a:t>Le assunzioni straordinarie consentite dalla norma in esame possono essere effettuate nel limite di una </a:t>
            </a:r>
            <a:r>
              <a:rPr lang="it-IT" sz="1400" b="1" u="sng" dirty="0">
                <a:latin typeface="Bookman Old Style" panose="02050604050505020204" pitchFamily="18" charset="0"/>
                <a:ea typeface="Times New Roman" panose="02020603050405020304" pitchFamily="18" charset="0"/>
                <a:cs typeface="Times New Roman" panose="02020603050405020304" pitchFamily="18" charset="0"/>
              </a:rPr>
              <a:t>spesa aggiuntiva non superiore al valore dato dal prodotto della media delle entrate correnti relative agli ultimi tre rendiconti approvati, considerate al netto del fondo crediti di dubbia esigibilità stanziato nell’ultimo bilancio di previsione, per la percentuale distinta per fascia demografica indicata nella Tabella 1</a:t>
            </a:r>
            <a:r>
              <a:rPr lang="it-IT" sz="1400" dirty="0">
                <a:latin typeface="Bookman Old Style" panose="02050604050505020204" pitchFamily="18" charset="0"/>
                <a:ea typeface="Times New Roman" panose="02020603050405020304" pitchFamily="18" charset="0"/>
                <a:cs typeface="Times New Roman" panose="02020603050405020304" pitchFamily="18" charset="0"/>
              </a:rPr>
              <a:t> annessa al decreto, che si riporta di seguito.</a:t>
            </a:r>
          </a:p>
          <a:p>
            <a:pPr algn="just">
              <a:lnSpc>
                <a:spcPct val="150000"/>
              </a:lnSpc>
              <a:spcAft>
                <a:spcPts val="600"/>
              </a:spcAft>
            </a:pPr>
            <a:endParaRPr lang="it-IT" sz="1400" dirty="0">
              <a:latin typeface="Bookman Old Style" panose="02050604050505020204" pitchFamily="18" charset="0"/>
              <a:ea typeface="Times New Roman" panose="02020603050405020304" pitchFamily="18" charset="0"/>
              <a:cs typeface="Times New Roman" panose="02020603050405020304" pitchFamily="18" charset="0"/>
            </a:endParaRPr>
          </a:p>
          <a:p>
            <a:pPr algn="just">
              <a:lnSpc>
                <a:spcPct val="150000"/>
              </a:lnSpc>
              <a:spcAft>
                <a:spcPts val="600"/>
              </a:spcAft>
            </a:pPr>
            <a:endParaRPr lang="it-IT" sz="1400" dirty="0">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12292" name="Picture 4" descr="logo%20anci%20dorato">
            <a:extLst>
              <a:ext uri="{FF2B5EF4-FFF2-40B4-BE49-F238E27FC236}">
                <a16:creationId xmlns:a16="http://schemas.microsoft.com/office/drawing/2014/main" id="{4148B62C-6E93-F66D-1F69-103B3F9ECF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4739"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Immagine 1">
            <a:extLst>
              <a:ext uri="{FF2B5EF4-FFF2-40B4-BE49-F238E27FC236}">
                <a16:creationId xmlns:a16="http://schemas.microsoft.com/office/drawing/2014/main" id="{C9EEEA3A-4E2F-2DFB-2AE2-701BC5A863D7}"/>
              </a:ext>
            </a:extLst>
          </p:cNvPr>
          <p:cNvPicPr>
            <a:picLocks noChangeAspect="1"/>
          </p:cNvPicPr>
          <p:nvPr/>
        </p:nvPicPr>
        <p:blipFill>
          <a:blip r:embed="rId3"/>
          <a:stretch>
            <a:fillRect/>
          </a:stretch>
        </p:blipFill>
        <p:spPr>
          <a:xfrm>
            <a:off x="3028950" y="2968911"/>
            <a:ext cx="6134100" cy="3340608"/>
          </a:xfrm>
          <a:prstGeom prst="rect">
            <a:avLst/>
          </a:prstGeom>
        </p:spPr>
      </p:pic>
    </p:spTree>
    <p:extLst>
      <p:ext uri="{BB962C8B-B14F-4D97-AF65-F5344CB8AC3E}">
        <p14:creationId xmlns:p14="http://schemas.microsoft.com/office/powerpoint/2010/main" val="38480983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CBA9C45-A449-81A5-084A-374B7CF28F52}"/>
              </a:ext>
            </a:extLst>
          </p:cNvPr>
          <p:cNvSpPr>
            <a:spLocks noGrp="1" noChangeArrowheads="1"/>
          </p:cNvSpPr>
          <p:nvPr>
            <p:ph type="title"/>
          </p:nvPr>
        </p:nvSpPr>
        <p:spPr>
          <a:xfrm>
            <a:off x="1735139" y="312454"/>
            <a:ext cx="8229600" cy="558800"/>
          </a:xfrm>
        </p:spPr>
        <p:txBody>
          <a:bodyPr/>
          <a:lstStyle/>
          <a:p>
            <a:pPr eaLnBrk="1" hangingPunct="1">
              <a:defRPr/>
            </a:pPr>
            <a:r>
              <a:rPr lang="it-IT" altLang="it-IT" sz="1800" b="1" i="1" dirty="0"/>
              <a:t>Assunzioni straordinarie a tempo determinato </a:t>
            </a:r>
            <a:r>
              <a:rPr lang="de-DE" altLang="it-IT" sz="1800" b="1" i="1" dirty="0"/>
              <a:t>(art. 31-bis, D.L. n. 152/2021)</a:t>
            </a:r>
            <a:r>
              <a:rPr lang="it-IT" altLang="it-IT" sz="1800" b="1" i="1" dirty="0"/>
              <a:t> </a:t>
            </a:r>
            <a:br>
              <a:rPr lang="it-IT" altLang="it-IT" sz="1800" b="1" i="1" dirty="0"/>
            </a:br>
            <a:br>
              <a:rPr lang="it-IT" altLang="it-IT" sz="2400" b="1" i="1" dirty="0"/>
            </a:br>
            <a:endParaRPr lang="it-IT" altLang="it-IT" sz="2400" b="1" i="1" dirty="0"/>
          </a:p>
        </p:txBody>
      </p:sp>
      <p:sp>
        <p:nvSpPr>
          <p:cNvPr id="4099" name="Rectangle 3">
            <a:extLst>
              <a:ext uri="{FF2B5EF4-FFF2-40B4-BE49-F238E27FC236}">
                <a16:creationId xmlns:a16="http://schemas.microsoft.com/office/drawing/2014/main" id="{563A83A8-A7EF-5839-414F-20C28B367507}"/>
              </a:ext>
            </a:extLst>
          </p:cNvPr>
          <p:cNvSpPr>
            <a:spLocks noGrp="1" noChangeArrowheads="1"/>
          </p:cNvSpPr>
          <p:nvPr>
            <p:ph type="body" idx="1"/>
          </p:nvPr>
        </p:nvSpPr>
        <p:spPr>
          <a:xfrm>
            <a:off x="753035" y="871254"/>
            <a:ext cx="10058400" cy="4349750"/>
          </a:xfrm>
        </p:spPr>
        <p:txBody>
          <a:bodyPr/>
          <a:lstStyle/>
          <a:p>
            <a:pPr algn="ctr" eaLnBrk="1" hangingPunct="1">
              <a:lnSpc>
                <a:spcPct val="90000"/>
              </a:lnSpc>
              <a:buNone/>
            </a:pPr>
            <a:r>
              <a:rPr lang="it-IT" altLang="it-IT" sz="2000" dirty="0"/>
              <a:t>	</a:t>
            </a:r>
            <a:endParaRPr lang="it-IT" altLang="it-IT" sz="1400" dirty="0"/>
          </a:p>
          <a:p>
            <a:pPr algn="just">
              <a:lnSpc>
                <a:spcPct val="150000"/>
              </a:lnSpc>
              <a:spcAft>
                <a:spcPts val="600"/>
              </a:spcAft>
            </a:pPr>
            <a:r>
              <a:rPr lang="it-IT" sz="1400" dirty="0">
                <a:latin typeface="Bookman Old Style" panose="02050604050505020204" pitchFamily="18" charset="0"/>
                <a:ea typeface="Times New Roman" panose="02020603050405020304" pitchFamily="18" charset="0"/>
                <a:cs typeface="Times New Roman" panose="02020603050405020304" pitchFamily="18" charset="0"/>
              </a:rPr>
              <a:t>Infine, sempre sotto il profilo del regime derogatorio, il </a:t>
            </a:r>
            <a:r>
              <a:rPr lang="it-IT" sz="1400" b="1" dirty="0">
                <a:latin typeface="Bookman Old Style" panose="02050604050505020204" pitchFamily="18" charset="0"/>
                <a:ea typeface="Times New Roman" panose="02020603050405020304" pitchFamily="18" charset="0"/>
                <a:cs typeface="Times New Roman" panose="02020603050405020304" pitchFamily="18" charset="0"/>
              </a:rPr>
              <a:t>comma 4</a:t>
            </a:r>
            <a:r>
              <a:rPr lang="it-IT" sz="1400" dirty="0">
                <a:latin typeface="Bookman Old Style" panose="02050604050505020204" pitchFamily="18" charset="0"/>
                <a:ea typeface="Times New Roman" panose="02020603050405020304" pitchFamily="18" charset="0"/>
                <a:cs typeface="Times New Roman" panose="02020603050405020304" pitchFamily="18" charset="0"/>
              </a:rPr>
              <a:t> chiarisce che le predette assunzioni possono avvenire anche in deroga al divieto di assumere personale a qualsiasi titolo in caso di mancato rispetto del termine per l’approvazione del bilancio di previsione, del rendiconto e del bilancio consolidato, disposto dall’art. 9, comma 1-</a:t>
            </a:r>
            <a:r>
              <a:rPr lang="it-IT" sz="1400" i="1" dirty="0">
                <a:latin typeface="Bookman Old Style" panose="02050604050505020204" pitchFamily="18" charset="0"/>
                <a:ea typeface="Times New Roman" panose="02020603050405020304" pitchFamily="18" charset="0"/>
                <a:cs typeface="Times New Roman" panose="02020603050405020304" pitchFamily="18" charset="0"/>
              </a:rPr>
              <a:t>quinquies</a:t>
            </a:r>
            <a:r>
              <a:rPr lang="it-IT" sz="1400" dirty="0">
                <a:latin typeface="Bookman Old Style" panose="02050604050505020204" pitchFamily="18" charset="0"/>
                <a:ea typeface="Times New Roman" panose="02020603050405020304" pitchFamily="18" charset="0"/>
                <a:cs typeface="Times New Roman" panose="02020603050405020304" pitchFamily="18" charset="0"/>
              </a:rPr>
              <a:t>, del D.L. n. 113/2016.</a:t>
            </a:r>
            <a:endParaRPr lang="it-IT"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600"/>
              </a:spcAft>
            </a:pPr>
            <a:r>
              <a:rPr lang="it-IT" sz="1400" b="1" u="sng" dirty="0">
                <a:latin typeface="Bookman Old Style" panose="02050604050505020204" pitchFamily="18" charset="0"/>
                <a:ea typeface="Times New Roman" panose="02020603050405020304" pitchFamily="18" charset="0"/>
                <a:cs typeface="Times New Roman" panose="02020603050405020304" pitchFamily="18" charset="0"/>
              </a:rPr>
              <a:t>I Comuni strutturalmente deficitari, in </a:t>
            </a:r>
            <a:r>
              <a:rPr lang="it-IT" sz="1400" b="1" u="sng" dirty="0" err="1">
                <a:latin typeface="Bookman Old Style" panose="02050604050505020204" pitchFamily="18" charset="0"/>
                <a:ea typeface="Times New Roman" panose="02020603050405020304" pitchFamily="18" charset="0"/>
                <a:cs typeface="Times New Roman" panose="02020603050405020304" pitchFamily="18" charset="0"/>
              </a:rPr>
              <a:t>pre</a:t>
            </a:r>
            <a:r>
              <a:rPr lang="it-IT" sz="1400" b="1" u="sng" dirty="0">
                <a:latin typeface="Bookman Old Style" panose="02050604050505020204" pitchFamily="18" charset="0"/>
                <a:ea typeface="Times New Roman" panose="02020603050405020304" pitchFamily="18" charset="0"/>
                <a:cs typeface="Times New Roman" panose="02020603050405020304" pitchFamily="18" charset="0"/>
              </a:rPr>
              <a:t>-dissesto o dissesto (comma 3).</a:t>
            </a:r>
            <a:r>
              <a:rPr lang="it-IT" sz="1400" b="1" dirty="0">
                <a:latin typeface="Bookman Old Style" panose="02050604050505020204" pitchFamily="18" charset="0"/>
                <a:ea typeface="Times New Roman" panose="02020603050405020304" pitchFamily="18" charset="0"/>
                <a:cs typeface="Times New Roman" panose="02020603050405020304" pitchFamily="18" charset="0"/>
              </a:rPr>
              <a:t> </a:t>
            </a:r>
            <a:r>
              <a:rPr lang="it-IT" sz="1400" dirty="0">
                <a:latin typeface="Bookman Old Style" panose="02050604050505020204" pitchFamily="18" charset="0"/>
                <a:ea typeface="Times New Roman" panose="02020603050405020304" pitchFamily="18" charset="0"/>
                <a:cs typeface="Times New Roman" panose="02020603050405020304" pitchFamily="18" charset="0"/>
              </a:rPr>
              <a:t>Le assunzioni straordinarie a tempo determinato sono consentite anche ai </a:t>
            </a:r>
            <a:r>
              <a:rPr lang="it-IT" sz="1400" b="1" dirty="0">
                <a:latin typeface="Bookman Old Style" panose="02050604050505020204" pitchFamily="18" charset="0"/>
                <a:ea typeface="Times New Roman" panose="02020603050405020304" pitchFamily="18" charset="0"/>
                <a:cs typeface="Times New Roman" panose="02020603050405020304" pitchFamily="18" charset="0"/>
              </a:rPr>
              <a:t>Comuni in condizione di </a:t>
            </a:r>
            <a:r>
              <a:rPr lang="it-IT" sz="1400" b="1" dirty="0" err="1">
                <a:latin typeface="Bookman Old Style" panose="02050604050505020204" pitchFamily="18" charset="0"/>
                <a:ea typeface="Times New Roman" panose="02020603050405020304" pitchFamily="18" charset="0"/>
                <a:cs typeface="Times New Roman" panose="02020603050405020304" pitchFamily="18" charset="0"/>
              </a:rPr>
              <a:t>deficitarietà</a:t>
            </a:r>
            <a:r>
              <a:rPr lang="it-IT" sz="1400" b="1" dirty="0">
                <a:latin typeface="Bookman Old Style" panose="02050604050505020204" pitchFamily="18" charset="0"/>
                <a:ea typeface="Times New Roman" panose="02020603050405020304" pitchFamily="18" charset="0"/>
                <a:cs typeface="Times New Roman" panose="02020603050405020304" pitchFamily="18" charset="0"/>
              </a:rPr>
              <a:t> strutturale, riequilibrio finanziario pluriennale e dissesto</a:t>
            </a:r>
            <a:r>
              <a:rPr lang="it-IT" sz="1400" dirty="0">
                <a:latin typeface="Bookman Old Style" panose="02050604050505020204" pitchFamily="18" charset="0"/>
                <a:ea typeface="Times New Roman" panose="02020603050405020304" pitchFamily="18" charset="0"/>
                <a:cs typeface="Times New Roman" panose="02020603050405020304" pitchFamily="18" charset="0"/>
              </a:rPr>
              <a:t>, previa verifica della </a:t>
            </a:r>
            <a:r>
              <a:rPr lang="it-IT" sz="1400" b="1" dirty="0">
                <a:latin typeface="Bookman Old Style" panose="02050604050505020204" pitchFamily="18" charset="0"/>
                <a:ea typeface="Times New Roman" panose="02020603050405020304" pitchFamily="18" charset="0"/>
                <a:cs typeface="Times New Roman" panose="02020603050405020304" pitchFamily="18" charset="0"/>
              </a:rPr>
              <a:t>COSFEL</a:t>
            </a:r>
            <a:r>
              <a:rPr lang="it-IT" sz="1400" dirty="0">
                <a:latin typeface="Bookman Old Style" panose="02050604050505020204" pitchFamily="18" charset="0"/>
                <a:ea typeface="Times New Roman" panose="02020603050405020304" pitchFamily="18" charset="0"/>
                <a:cs typeface="Times New Roman" panose="02020603050405020304" pitchFamily="18" charset="0"/>
              </a:rPr>
              <a:t> (Commissione per la stabilità finanziaria degli Enti locali), che </a:t>
            </a:r>
            <a:r>
              <a:rPr lang="it-IT" sz="1400" u="sng" dirty="0">
                <a:latin typeface="Bookman Old Style" panose="02050604050505020204" pitchFamily="18" charset="0"/>
                <a:ea typeface="Times New Roman" panose="02020603050405020304" pitchFamily="18" charset="0"/>
                <a:cs typeface="Times New Roman" panose="02020603050405020304" pitchFamily="18" charset="0"/>
              </a:rPr>
              <a:t>è tenuta ad esprimersi entro 30 giorni dalla ricezione della richiesta di autorizzazione</a:t>
            </a:r>
            <a:r>
              <a:rPr lang="it-IT" sz="1400" dirty="0">
                <a:latin typeface="Bookman Old Style" panose="02050604050505020204" pitchFamily="18" charset="0"/>
                <a:ea typeface="Times New Roman" panose="02020603050405020304" pitchFamily="18" charset="0"/>
                <a:cs typeface="Times New Roman" panose="02020603050405020304" pitchFamily="18" charset="0"/>
              </a:rPr>
              <a:t>.</a:t>
            </a:r>
            <a:endParaRPr lang="it-IT"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600"/>
              </a:spcAft>
            </a:pPr>
            <a:r>
              <a:rPr lang="it-IT" sz="1400" b="1" u="sng" dirty="0">
                <a:latin typeface="Bookman Old Style" panose="02050604050505020204" pitchFamily="18" charset="0"/>
                <a:ea typeface="Times New Roman" panose="02020603050405020304" pitchFamily="18" charset="0"/>
                <a:cs typeface="Times New Roman" panose="02020603050405020304" pitchFamily="18" charset="0"/>
              </a:rPr>
              <a:t>La valorizzazione dell’esperienza maturata ai fini delle assunzioni a tempo indeterminato (comma 4).</a:t>
            </a:r>
            <a:r>
              <a:rPr lang="it-IT" sz="1400" b="1" dirty="0">
                <a:latin typeface="Bookman Old Style" panose="02050604050505020204" pitchFamily="18" charset="0"/>
                <a:ea typeface="Times New Roman" panose="02020603050405020304" pitchFamily="18" charset="0"/>
                <a:cs typeface="Times New Roman" panose="02020603050405020304" pitchFamily="18" charset="0"/>
              </a:rPr>
              <a:t> </a:t>
            </a:r>
            <a:r>
              <a:rPr lang="it-IT" sz="1400" dirty="0">
                <a:latin typeface="Bookman Old Style" panose="02050604050505020204" pitchFamily="18" charset="0"/>
                <a:ea typeface="Times New Roman" panose="02020603050405020304" pitchFamily="18" charset="0"/>
                <a:cs typeface="Times New Roman" panose="02020603050405020304" pitchFamily="18" charset="0"/>
              </a:rPr>
              <a:t>I Comuni possono valorizzare l’esperienza maturata dal personale impiegato a tempo determinato per l’attuazione del PNRR attraverso la </a:t>
            </a:r>
            <a:r>
              <a:rPr lang="it-IT" sz="1400" b="1" dirty="0">
                <a:latin typeface="Bookman Old Style" panose="02050604050505020204" pitchFamily="18" charset="0"/>
                <a:ea typeface="Times New Roman" panose="02020603050405020304" pitchFamily="18" charset="0"/>
                <a:cs typeface="Times New Roman" panose="02020603050405020304" pitchFamily="18" charset="0"/>
              </a:rPr>
              <a:t>previsione di quote di riserva pari al 40% </a:t>
            </a:r>
            <a:r>
              <a:rPr lang="it-IT" sz="1400" dirty="0">
                <a:latin typeface="Bookman Old Style" panose="02050604050505020204" pitchFamily="18" charset="0"/>
                <a:ea typeface="Times New Roman" panose="02020603050405020304" pitchFamily="18" charset="0"/>
                <a:cs typeface="Times New Roman" panose="02020603050405020304" pitchFamily="18" charset="0"/>
              </a:rPr>
              <a:t>destinata al predetto personale che, alla data di pubblicazione del bando, abbia svolto servizio per almeno trentasei mesi, </a:t>
            </a:r>
            <a:r>
              <a:rPr lang="it-IT" sz="1400" b="1" dirty="0">
                <a:latin typeface="Bookman Old Style" panose="02050604050505020204" pitchFamily="18" charset="0"/>
                <a:ea typeface="Times New Roman" panose="02020603050405020304" pitchFamily="18" charset="0"/>
                <a:cs typeface="Times New Roman" panose="02020603050405020304" pitchFamily="18" charset="0"/>
              </a:rPr>
              <a:t>nei bandi di concorso a tempo indeterminato</a:t>
            </a:r>
            <a:r>
              <a:rPr lang="it-IT" sz="1400" dirty="0">
                <a:latin typeface="Bookman Old Style" panose="02050604050505020204" pitchFamily="18" charset="0"/>
                <a:ea typeface="Times New Roman" panose="02020603050405020304" pitchFamily="18" charset="0"/>
                <a:cs typeface="Times New Roman" panose="02020603050405020304" pitchFamily="18" charset="0"/>
              </a:rPr>
              <a:t> in attuazione di quanto previsto dall’art. 1, comma 3, del D.L. n. 80/2021.</a:t>
            </a:r>
            <a:endParaRPr lang="it-IT"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600"/>
              </a:spcAft>
            </a:pPr>
            <a:endParaRPr lang="it-IT" sz="1400" dirty="0">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12292" name="Picture 4" descr="logo%20anci%20dorato">
            <a:extLst>
              <a:ext uri="{FF2B5EF4-FFF2-40B4-BE49-F238E27FC236}">
                <a16:creationId xmlns:a16="http://schemas.microsoft.com/office/drawing/2014/main" id="{4148B62C-6E93-F66D-1F69-103B3F9ECF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4739"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79636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CBA9C45-A449-81A5-084A-374B7CF28F52}"/>
              </a:ext>
            </a:extLst>
          </p:cNvPr>
          <p:cNvSpPr>
            <a:spLocks noGrp="1" noChangeArrowheads="1"/>
          </p:cNvSpPr>
          <p:nvPr>
            <p:ph type="title"/>
          </p:nvPr>
        </p:nvSpPr>
        <p:spPr>
          <a:xfrm>
            <a:off x="1735139" y="312454"/>
            <a:ext cx="8229600" cy="558800"/>
          </a:xfrm>
        </p:spPr>
        <p:txBody>
          <a:bodyPr/>
          <a:lstStyle/>
          <a:p>
            <a:pPr eaLnBrk="1" hangingPunct="1">
              <a:defRPr/>
            </a:pPr>
            <a:r>
              <a:rPr lang="it-IT" altLang="it-IT" sz="1800" b="1" i="1" dirty="0"/>
              <a:t>Assunzioni straordinarie a tempo determinato </a:t>
            </a:r>
            <a:r>
              <a:rPr lang="de-DE" altLang="it-IT" sz="1800" b="1" i="1" dirty="0"/>
              <a:t>(art. 31-bis, D.L. n. 152/2021)</a:t>
            </a:r>
            <a:r>
              <a:rPr lang="it-IT" altLang="it-IT" sz="1800" b="1" i="1" dirty="0"/>
              <a:t> </a:t>
            </a:r>
            <a:br>
              <a:rPr lang="it-IT" altLang="it-IT" sz="1800" b="1" i="1" dirty="0"/>
            </a:br>
            <a:br>
              <a:rPr lang="it-IT" altLang="it-IT" sz="2400" b="1" i="1" dirty="0"/>
            </a:br>
            <a:endParaRPr lang="it-IT" altLang="it-IT" sz="2400" b="1" i="1" dirty="0"/>
          </a:p>
        </p:txBody>
      </p:sp>
      <p:sp>
        <p:nvSpPr>
          <p:cNvPr id="4099" name="Rectangle 3">
            <a:extLst>
              <a:ext uri="{FF2B5EF4-FFF2-40B4-BE49-F238E27FC236}">
                <a16:creationId xmlns:a16="http://schemas.microsoft.com/office/drawing/2014/main" id="{563A83A8-A7EF-5839-414F-20C28B367507}"/>
              </a:ext>
            </a:extLst>
          </p:cNvPr>
          <p:cNvSpPr>
            <a:spLocks noGrp="1" noChangeArrowheads="1"/>
          </p:cNvSpPr>
          <p:nvPr>
            <p:ph type="body" idx="1"/>
          </p:nvPr>
        </p:nvSpPr>
        <p:spPr>
          <a:xfrm>
            <a:off x="820739" y="591854"/>
            <a:ext cx="10058400" cy="4349750"/>
          </a:xfrm>
        </p:spPr>
        <p:txBody>
          <a:bodyPr/>
          <a:lstStyle/>
          <a:p>
            <a:pPr algn="ctr" eaLnBrk="1" hangingPunct="1">
              <a:lnSpc>
                <a:spcPct val="90000"/>
              </a:lnSpc>
              <a:buNone/>
            </a:pPr>
            <a:r>
              <a:rPr lang="it-IT" altLang="it-IT" sz="2000" dirty="0"/>
              <a:t>	</a:t>
            </a:r>
            <a:endParaRPr lang="it-IT" altLang="it-IT" sz="1400" dirty="0"/>
          </a:p>
          <a:p>
            <a:pPr algn="just">
              <a:lnSpc>
                <a:spcPct val="150000"/>
              </a:lnSpc>
              <a:spcAft>
                <a:spcPts val="600"/>
              </a:spcAft>
            </a:pPr>
            <a:r>
              <a:rPr lang="it-IT" sz="1600" dirty="0">
                <a:latin typeface="Bookman Old Style" panose="02050604050505020204" pitchFamily="18" charset="0"/>
                <a:ea typeface="Times New Roman" panose="02020603050405020304" pitchFamily="18" charset="0"/>
                <a:cs typeface="Times New Roman" panose="02020603050405020304" pitchFamily="18" charset="0"/>
              </a:rPr>
              <a:t>Il </a:t>
            </a:r>
            <a:r>
              <a:rPr lang="it-IT" sz="1600" b="1" u="sng" dirty="0">
                <a:latin typeface="Bookman Old Style" panose="02050604050505020204" pitchFamily="18" charset="0"/>
                <a:ea typeface="Times New Roman" panose="02020603050405020304" pitchFamily="18" charset="0"/>
                <a:cs typeface="Times New Roman" panose="02020603050405020304" pitchFamily="18" charset="0"/>
              </a:rPr>
              <a:t>comma 5 </a:t>
            </a:r>
            <a:r>
              <a:rPr lang="it-IT" sz="1600" dirty="0">
                <a:latin typeface="Bookman Old Style" panose="02050604050505020204" pitchFamily="18" charset="0"/>
                <a:ea typeface="Times New Roman" panose="02020603050405020304" pitchFamily="18" charset="0"/>
                <a:cs typeface="Times New Roman" panose="02020603050405020304" pitchFamily="18" charset="0"/>
              </a:rPr>
              <a:t>ha istituito un Fondo nello stato di previsione del Ministero dell’interno al fine del concorso alla copertura dell’onere sostenuto dai Comuni con popolazione inferiore a 5.000 abitanti per le richiamate assunzioni a tempo determinato, con una dotazione di 30 milioni di euro annui per ciascuno degli anni dal 2022 al 2026. Le predette risorse sono ripartite tra i comuni attuatori dei progetti previsti dal PNRR con DPCM, sulla base del monitoraggio delle esigenze </a:t>
            </a:r>
            <a:r>
              <a:rPr lang="it-IT" sz="1600" dirty="0" err="1">
                <a:latin typeface="Bookman Old Style" panose="02050604050505020204" pitchFamily="18" charset="0"/>
                <a:ea typeface="Times New Roman" panose="02020603050405020304" pitchFamily="18" charset="0"/>
                <a:cs typeface="Times New Roman" panose="02020603050405020304" pitchFamily="18" charset="0"/>
              </a:rPr>
              <a:t>assunzionali</a:t>
            </a:r>
            <a:r>
              <a:rPr lang="it-IT" sz="1600" dirty="0">
                <a:latin typeface="Bookman Old Style" panose="02050604050505020204" pitchFamily="18" charset="0"/>
                <a:ea typeface="Times New Roman" panose="02020603050405020304" pitchFamily="18" charset="0"/>
                <a:cs typeface="Times New Roman" panose="02020603050405020304" pitchFamily="18" charset="0"/>
              </a:rPr>
              <a:t>. </a:t>
            </a:r>
          </a:p>
          <a:p>
            <a:pPr algn="just">
              <a:lnSpc>
                <a:spcPct val="150000"/>
              </a:lnSpc>
              <a:spcAft>
                <a:spcPts val="600"/>
              </a:spcAft>
            </a:pPr>
            <a:r>
              <a:rPr lang="it-IT" sz="1600" dirty="0">
                <a:latin typeface="Bookman Old Style" panose="02050604050505020204" pitchFamily="18" charset="0"/>
                <a:ea typeface="Times New Roman" panose="02020603050405020304" pitchFamily="18" charset="0"/>
                <a:cs typeface="Times New Roman" panose="02020603050405020304" pitchFamily="18" charset="0"/>
              </a:rPr>
              <a:t>L’art. 1 </a:t>
            </a:r>
            <a:r>
              <a:rPr lang="it-IT" sz="1600" b="1" u="sng" dirty="0">
                <a:latin typeface="Bookman Old Style" panose="02050604050505020204" pitchFamily="18" charset="0"/>
                <a:ea typeface="Times New Roman" panose="02020603050405020304" pitchFamily="18" charset="0"/>
                <a:cs typeface="Times New Roman" panose="02020603050405020304" pitchFamily="18" charset="0"/>
              </a:rPr>
              <a:t>comma 828 della Legge di bilancio 2023 </a:t>
            </a:r>
            <a:r>
              <a:rPr lang="it-IT" sz="1600" dirty="0">
                <a:latin typeface="Bookman Old Style" panose="02050604050505020204" pitchFamily="18" charset="0"/>
                <a:ea typeface="Times New Roman" panose="02020603050405020304" pitchFamily="18" charset="0"/>
                <a:cs typeface="Times New Roman" panose="02020603050405020304" pitchFamily="18" charset="0"/>
              </a:rPr>
              <a:t>ha previsto che, per supportare i comuni con popolazione inferiore a 5.000 abitanti, a decorrere dall’anno 2023 e per la durata del PNRR, fino al 31 dicembre 2026, le risorse previste dall’art. 31-bis, comma 5, del </a:t>
            </a:r>
            <a:r>
              <a:rPr lang="it-IT" sz="1600" dirty="0" err="1">
                <a:latin typeface="Bookman Old Style" panose="02050604050505020204" pitchFamily="18" charset="0"/>
                <a:ea typeface="Times New Roman" panose="02020603050405020304" pitchFamily="18" charset="0"/>
                <a:cs typeface="Times New Roman" panose="02020603050405020304" pitchFamily="18" charset="0"/>
              </a:rPr>
              <a:t>d.l.</a:t>
            </a:r>
            <a:r>
              <a:rPr lang="it-IT" sz="1600" dirty="0">
                <a:latin typeface="Bookman Old Style" panose="02050604050505020204" pitchFamily="18" charset="0"/>
                <a:ea typeface="Times New Roman" panose="02020603050405020304" pitchFamily="18" charset="0"/>
                <a:cs typeface="Times New Roman" panose="02020603050405020304" pitchFamily="18" charset="0"/>
              </a:rPr>
              <a:t> 152/2021, ossia le risorse del fondo per le assunzioni straordinarie di personale dei piccoli comuni, possano essere destinate a sostenere gli oneri relativi al trattamento economico del Segretario Comunale ovvero ad assistenza tecnica per adempimenti ammnistrativi legati alla realizzazione di misure del PNRR.</a:t>
            </a:r>
          </a:p>
          <a:p>
            <a:pPr algn="just">
              <a:lnSpc>
                <a:spcPct val="150000"/>
              </a:lnSpc>
              <a:spcAft>
                <a:spcPts val="600"/>
              </a:spcAft>
            </a:pPr>
            <a:endParaRPr lang="it-IT" sz="1400" dirty="0">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12292" name="Picture 4" descr="logo%20anci%20dorato">
            <a:extLst>
              <a:ext uri="{FF2B5EF4-FFF2-40B4-BE49-F238E27FC236}">
                <a16:creationId xmlns:a16="http://schemas.microsoft.com/office/drawing/2014/main" id="{4148B62C-6E93-F66D-1F69-103B3F9ECF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4739"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47131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CBA9C45-A449-81A5-084A-374B7CF28F52}"/>
              </a:ext>
            </a:extLst>
          </p:cNvPr>
          <p:cNvSpPr>
            <a:spLocks noGrp="1" noChangeArrowheads="1"/>
          </p:cNvSpPr>
          <p:nvPr>
            <p:ph type="title"/>
          </p:nvPr>
        </p:nvSpPr>
        <p:spPr>
          <a:xfrm>
            <a:off x="1735139" y="312454"/>
            <a:ext cx="8229600" cy="558800"/>
          </a:xfrm>
        </p:spPr>
        <p:txBody>
          <a:bodyPr/>
          <a:lstStyle/>
          <a:p>
            <a:pPr eaLnBrk="1" hangingPunct="1">
              <a:defRPr/>
            </a:pPr>
            <a:r>
              <a:rPr lang="it-IT" altLang="it-IT" sz="1800" b="1" i="1" dirty="0"/>
              <a:t>Assunzioni straordinarie a tempo determinato </a:t>
            </a:r>
            <a:r>
              <a:rPr lang="de-DE" altLang="it-IT" sz="1800" b="1" i="1" dirty="0"/>
              <a:t>(art. 31-bis, D.L. n. 152/2021)</a:t>
            </a:r>
            <a:r>
              <a:rPr lang="it-IT" altLang="it-IT" sz="1800" b="1" i="1" dirty="0"/>
              <a:t> </a:t>
            </a:r>
            <a:br>
              <a:rPr lang="it-IT" altLang="it-IT" sz="1800" b="1" i="1" dirty="0"/>
            </a:br>
            <a:br>
              <a:rPr lang="it-IT" altLang="it-IT" sz="2400" b="1" i="1" dirty="0"/>
            </a:br>
            <a:endParaRPr lang="it-IT" altLang="it-IT" sz="2400" b="1" i="1" dirty="0"/>
          </a:p>
        </p:txBody>
      </p:sp>
      <p:sp>
        <p:nvSpPr>
          <p:cNvPr id="4099" name="Rectangle 3">
            <a:extLst>
              <a:ext uri="{FF2B5EF4-FFF2-40B4-BE49-F238E27FC236}">
                <a16:creationId xmlns:a16="http://schemas.microsoft.com/office/drawing/2014/main" id="{563A83A8-A7EF-5839-414F-20C28B367507}"/>
              </a:ext>
            </a:extLst>
          </p:cNvPr>
          <p:cNvSpPr>
            <a:spLocks noGrp="1" noChangeArrowheads="1"/>
          </p:cNvSpPr>
          <p:nvPr>
            <p:ph type="body" idx="1"/>
          </p:nvPr>
        </p:nvSpPr>
        <p:spPr>
          <a:xfrm>
            <a:off x="605586" y="871254"/>
            <a:ext cx="10058400" cy="4349750"/>
          </a:xfrm>
        </p:spPr>
        <p:txBody>
          <a:bodyPr/>
          <a:lstStyle/>
          <a:p>
            <a:pPr algn="ctr" eaLnBrk="1" hangingPunct="1">
              <a:lnSpc>
                <a:spcPct val="90000"/>
              </a:lnSpc>
              <a:buNone/>
            </a:pPr>
            <a:r>
              <a:rPr lang="it-IT" altLang="it-IT" sz="2000" dirty="0"/>
              <a:t>	</a:t>
            </a:r>
            <a:endParaRPr lang="it-IT" altLang="it-IT" sz="1400" dirty="0"/>
          </a:p>
          <a:p>
            <a:pPr algn="just">
              <a:lnSpc>
                <a:spcPct val="150000"/>
              </a:lnSpc>
              <a:spcAft>
                <a:spcPts val="600"/>
              </a:spcAft>
            </a:pPr>
            <a:endParaRPr lang="it-IT" sz="1600" dirty="0">
              <a:latin typeface="Bookman Old Style" panose="02050604050505020204" pitchFamily="18" charset="0"/>
              <a:ea typeface="Times New Roman" panose="02020603050405020304" pitchFamily="18" charset="0"/>
              <a:cs typeface="Times New Roman" panose="02020603050405020304" pitchFamily="18" charset="0"/>
            </a:endParaRPr>
          </a:p>
          <a:p>
            <a:pPr algn="just">
              <a:lnSpc>
                <a:spcPct val="150000"/>
              </a:lnSpc>
              <a:spcAft>
                <a:spcPts val="600"/>
              </a:spcAft>
            </a:pPr>
            <a:r>
              <a:rPr lang="it-IT" sz="1600" dirty="0">
                <a:latin typeface="Bookman Old Style" panose="02050604050505020204" pitchFamily="18" charset="0"/>
                <a:ea typeface="Times New Roman" panose="02020603050405020304" pitchFamily="18" charset="0"/>
                <a:cs typeface="Times New Roman" panose="02020603050405020304" pitchFamily="18" charset="0"/>
              </a:rPr>
              <a:t>Il DPCM 30/12/2022 (pubblicato nella GU del 20/02/2023) ha effettuato una prima assegnazione del contributo a 760 piccoli Comuni, per un totale di 1.026 unità di personale.</a:t>
            </a:r>
          </a:p>
          <a:p>
            <a:pPr algn="just">
              <a:lnSpc>
                <a:spcPct val="150000"/>
              </a:lnSpc>
              <a:spcAft>
                <a:spcPts val="600"/>
              </a:spcAft>
            </a:pPr>
            <a:endParaRPr lang="it-IT" sz="1600" dirty="0">
              <a:latin typeface="Bookman Old Style" panose="02050604050505020204" pitchFamily="18" charset="0"/>
              <a:ea typeface="Times New Roman" panose="02020603050405020304" pitchFamily="18" charset="0"/>
              <a:cs typeface="Times New Roman" panose="02020603050405020304" pitchFamily="18" charset="0"/>
            </a:endParaRPr>
          </a:p>
          <a:p>
            <a:pPr algn="just">
              <a:lnSpc>
                <a:spcPct val="150000"/>
              </a:lnSpc>
              <a:spcAft>
                <a:spcPts val="600"/>
              </a:spcAft>
            </a:pPr>
            <a:r>
              <a:rPr lang="it-IT" sz="1600" dirty="0">
                <a:latin typeface="Bookman Old Style" panose="02050604050505020204" pitchFamily="18" charset="0"/>
                <a:ea typeface="Times New Roman" panose="02020603050405020304" pitchFamily="18" charset="0"/>
                <a:cs typeface="Times New Roman" panose="02020603050405020304" pitchFamily="18" charset="0"/>
              </a:rPr>
              <a:t>Un successivo decreto definirà l’assegnazione delle risorse non ancora assegnate anche per le ulteriori finalità individuate dal comma 828 della Legge di Bilancio.</a:t>
            </a:r>
          </a:p>
          <a:p>
            <a:pPr algn="just">
              <a:lnSpc>
                <a:spcPct val="150000"/>
              </a:lnSpc>
              <a:spcAft>
                <a:spcPts val="600"/>
              </a:spcAft>
              <a:buFontTx/>
              <a:buChar char="-"/>
            </a:pPr>
            <a:endParaRPr lang="it-IT" sz="1600" dirty="0">
              <a:latin typeface="Bookman Old Style" panose="02050604050505020204" pitchFamily="18" charset="0"/>
              <a:ea typeface="Times New Roman" panose="02020603050405020304" pitchFamily="18" charset="0"/>
              <a:cs typeface="Times New Roman" panose="02020603050405020304" pitchFamily="18" charset="0"/>
            </a:endParaRPr>
          </a:p>
          <a:p>
            <a:pPr algn="just">
              <a:lnSpc>
                <a:spcPct val="150000"/>
              </a:lnSpc>
              <a:spcAft>
                <a:spcPts val="600"/>
              </a:spcAft>
            </a:pPr>
            <a:endParaRPr lang="it-IT" sz="1400" dirty="0">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12292" name="Picture 4" descr="logo%20anci%20dorato">
            <a:extLst>
              <a:ext uri="{FF2B5EF4-FFF2-40B4-BE49-F238E27FC236}">
                <a16:creationId xmlns:a16="http://schemas.microsoft.com/office/drawing/2014/main" id="{4148B62C-6E93-F66D-1F69-103B3F9ECF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4739"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92882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CBA9C45-A449-81A5-084A-374B7CF28F52}"/>
              </a:ext>
            </a:extLst>
          </p:cNvPr>
          <p:cNvSpPr>
            <a:spLocks noGrp="1" noChangeArrowheads="1"/>
          </p:cNvSpPr>
          <p:nvPr>
            <p:ph type="title"/>
          </p:nvPr>
        </p:nvSpPr>
        <p:spPr>
          <a:xfrm>
            <a:off x="1735139" y="312454"/>
            <a:ext cx="8229600" cy="558800"/>
          </a:xfrm>
        </p:spPr>
        <p:txBody>
          <a:bodyPr/>
          <a:lstStyle/>
          <a:p>
            <a:pPr eaLnBrk="1" hangingPunct="1">
              <a:defRPr/>
            </a:pPr>
            <a:r>
              <a:rPr lang="it-IT" altLang="it-IT" sz="1800" b="1" i="1" dirty="0"/>
              <a:t>Assunzioni straordinarie a tempo determinato </a:t>
            </a:r>
            <a:r>
              <a:rPr lang="de-DE" altLang="it-IT" sz="1800" b="1" i="1" dirty="0"/>
              <a:t>(art. 31-bis, D.L. n. 152/2021)</a:t>
            </a:r>
            <a:r>
              <a:rPr lang="it-IT" altLang="it-IT" sz="1800" b="1" i="1" dirty="0"/>
              <a:t> </a:t>
            </a:r>
            <a:br>
              <a:rPr lang="it-IT" altLang="it-IT" sz="1800" b="1" i="1" dirty="0"/>
            </a:br>
            <a:br>
              <a:rPr lang="it-IT" altLang="it-IT" sz="2400" b="1" i="1" dirty="0"/>
            </a:br>
            <a:endParaRPr lang="it-IT" altLang="it-IT" sz="2400" b="1" i="1" dirty="0"/>
          </a:p>
        </p:txBody>
      </p:sp>
      <p:sp>
        <p:nvSpPr>
          <p:cNvPr id="4099" name="Rectangle 3">
            <a:extLst>
              <a:ext uri="{FF2B5EF4-FFF2-40B4-BE49-F238E27FC236}">
                <a16:creationId xmlns:a16="http://schemas.microsoft.com/office/drawing/2014/main" id="{563A83A8-A7EF-5839-414F-20C28B367507}"/>
              </a:ext>
            </a:extLst>
          </p:cNvPr>
          <p:cNvSpPr>
            <a:spLocks noGrp="1" noChangeArrowheads="1"/>
          </p:cNvSpPr>
          <p:nvPr>
            <p:ph type="body" idx="1"/>
          </p:nvPr>
        </p:nvSpPr>
        <p:spPr>
          <a:xfrm>
            <a:off x="540826" y="907296"/>
            <a:ext cx="10618226" cy="4349750"/>
          </a:xfrm>
        </p:spPr>
        <p:txBody>
          <a:bodyPr/>
          <a:lstStyle/>
          <a:p>
            <a:pPr algn="ctr" eaLnBrk="1" hangingPunct="1">
              <a:lnSpc>
                <a:spcPct val="90000"/>
              </a:lnSpc>
              <a:buNone/>
            </a:pPr>
            <a:r>
              <a:rPr lang="it-IT" altLang="it-IT" sz="2000" dirty="0"/>
              <a:t>	</a:t>
            </a:r>
            <a:r>
              <a:rPr lang="it-IT" sz="1600" b="1" u="sng" dirty="0">
                <a:latin typeface="Bookman Old Style" panose="02050604050505020204" pitchFamily="18" charset="0"/>
                <a:ea typeface="Times New Roman" panose="02020603050405020304" pitchFamily="18" charset="0"/>
                <a:cs typeface="Times New Roman" panose="02020603050405020304" pitchFamily="18" charset="0"/>
              </a:rPr>
              <a:t>Rispetto alle risorse assegnate dal DPCM 31/12/2022 si fa presente che:</a:t>
            </a:r>
          </a:p>
          <a:p>
            <a:pPr algn="just">
              <a:lnSpc>
                <a:spcPct val="150000"/>
              </a:lnSpc>
              <a:spcAft>
                <a:spcPts val="600"/>
              </a:spcAft>
              <a:buFontTx/>
              <a:buChar char="-"/>
            </a:pPr>
            <a:r>
              <a:rPr lang="it-IT" sz="1600" dirty="0">
                <a:latin typeface="Bookman Old Style" panose="02050604050505020204" pitchFamily="18" charset="0"/>
                <a:ea typeface="Times New Roman" panose="02020603050405020304" pitchFamily="18" charset="0"/>
                <a:cs typeface="Times New Roman" panose="02020603050405020304" pitchFamily="18" charset="0"/>
              </a:rPr>
              <a:t>Con riferimento alle risorse assegnate per l’annualità 2022, i Comuni che hanno già proceduto all’assunzione delle unità di personale nel corso del 2022 potranno trattenere le risorse assegnate per tale annualità;</a:t>
            </a:r>
          </a:p>
          <a:p>
            <a:pPr algn="just">
              <a:lnSpc>
                <a:spcPct val="150000"/>
              </a:lnSpc>
              <a:spcAft>
                <a:spcPts val="600"/>
              </a:spcAft>
              <a:buFontTx/>
              <a:buChar char="-"/>
            </a:pPr>
            <a:r>
              <a:rPr lang="it-IT" sz="1600" dirty="0">
                <a:latin typeface="Bookman Old Style" panose="02050604050505020204" pitchFamily="18" charset="0"/>
                <a:ea typeface="Times New Roman" panose="02020603050405020304" pitchFamily="18" charset="0"/>
                <a:cs typeface="Times New Roman" panose="02020603050405020304" pitchFamily="18" charset="0"/>
              </a:rPr>
              <a:t>Con riferimento alle risorse assegnate per l’annualità 2022 a Comuni che non hanno già perfezionato le assunzioni, ANCI ha chiesto ai Ministeri competenti l’individuazione di una soluzione che consenta di trattenere le risorse per impiegarle nelle annualità 2023-2026;</a:t>
            </a:r>
          </a:p>
          <a:p>
            <a:pPr algn="just">
              <a:lnSpc>
                <a:spcPct val="150000"/>
              </a:lnSpc>
              <a:spcAft>
                <a:spcPts val="600"/>
              </a:spcAft>
              <a:buFontTx/>
              <a:buChar char="-"/>
            </a:pPr>
            <a:r>
              <a:rPr lang="it-IT" sz="1600" dirty="0">
                <a:latin typeface="Bookman Old Style" panose="02050604050505020204" pitchFamily="18" charset="0"/>
                <a:ea typeface="Times New Roman" panose="02020603050405020304" pitchFamily="18" charset="0"/>
                <a:cs typeface="Times New Roman" panose="02020603050405020304" pitchFamily="18" charset="0"/>
              </a:rPr>
              <a:t>Con riferimento alle risorse già assegnate per ciascuna annualità, al momento le stesse possono essere destinate esclusivamente ad assunzioni a tempo determinato (e non anche per il trattamento economico del segretario, o servizi di assistenza tecnica, o incarichi professionali);</a:t>
            </a:r>
          </a:p>
          <a:p>
            <a:pPr algn="just">
              <a:lnSpc>
                <a:spcPct val="150000"/>
              </a:lnSpc>
              <a:spcAft>
                <a:spcPts val="600"/>
              </a:spcAft>
              <a:buFontTx/>
              <a:buChar char="-"/>
            </a:pPr>
            <a:r>
              <a:rPr lang="it-IT" sz="1600" dirty="0">
                <a:latin typeface="Bookman Old Style" panose="02050604050505020204" pitchFamily="18" charset="0"/>
                <a:ea typeface="Times New Roman" panose="02020603050405020304" pitchFamily="18" charset="0"/>
                <a:cs typeface="Times New Roman" panose="02020603050405020304" pitchFamily="18" charset="0"/>
              </a:rPr>
              <a:t>I Comuni beneficiari possono procedere </a:t>
            </a:r>
            <a:r>
              <a:rPr lang="it-IT" sz="1600" b="1" u="sng" dirty="0">
                <a:latin typeface="Bookman Old Style" panose="02050604050505020204" pitchFamily="18" charset="0"/>
                <a:ea typeface="Times New Roman" panose="02020603050405020304" pitchFamily="18" charset="0"/>
                <a:cs typeface="Times New Roman" panose="02020603050405020304" pitchFamily="18" charset="0"/>
              </a:rPr>
              <a:t>da subito al reclutamento</a:t>
            </a:r>
            <a:r>
              <a:rPr lang="it-IT" sz="1600" dirty="0">
                <a:latin typeface="Bookman Old Style" panose="02050604050505020204" pitchFamily="18" charset="0"/>
                <a:ea typeface="Times New Roman" panose="02020603050405020304" pitchFamily="18" charset="0"/>
                <a:cs typeface="Times New Roman" panose="02020603050405020304" pitchFamily="18" charset="0"/>
              </a:rPr>
              <a:t>, con tutte le modalità ordinarie di assunzione (mobilità, concorso, scorrimento-convenzionamento graduatorie, comando, etc.).</a:t>
            </a:r>
          </a:p>
          <a:p>
            <a:pPr algn="just">
              <a:lnSpc>
                <a:spcPct val="150000"/>
              </a:lnSpc>
              <a:spcAft>
                <a:spcPts val="600"/>
              </a:spcAft>
              <a:buFontTx/>
              <a:buChar char="-"/>
            </a:pPr>
            <a:endParaRPr lang="it-IT" sz="1600" dirty="0">
              <a:latin typeface="Bookman Old Style" panose="02050604050505020204" pitchFamily="18" charset="0"/>
              <a:ea typeface="Times New Roman" panose="02020603050405020304" pitchFamily="18" charset="0"/>
              <a:cs typeface="Times New Roman" panose="02020603050405020304" pitchFamily="18" charset="0"/>
            </a:endParaRPr>
          </a:p>
          <a:p>
            <a:pPr marL="0" indent="0" algn="just">
              <a:lnSpc>
                <a:spcPct val="150000"/>
              </a:lnSpc>
              <a:spcAft>
                <a:spcPts val="600"/>
              </a:spcAft>
              <a:buNone/>
            </a:pPr>
            <a:endParaRPr lang="it-IT" sz="1600" dirty="0">
              <a:latin typeface="Bookman Old Style" panose="02050604050505020204" pitchFamily="18" charset="0"/>
              <a:ea typeface="Times New Roman" panose="02020603050405020304" pitchFamily="18" charset="0"/>
              <a:cs typeface="Times New Roman" panose="02020603050405020304" pitchFamily="18" charset="0"/>
            </a:endParaRPr>
          </a:p>
          <a:p>
            <a:pPr algn="just">
              <a:lnSpc>
                <a:spcPct val="150000"/>
              </a:lnSpc>
              <a:spcAft>
                <a:spcPts val="600"/>
              </a:spcAft>
            </a:pPr>
            <a:endParaRPr lang="it-IT" sz="1400" dirty="0">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12292" name="Picture 4" descr="logo%20anci%20dorato">
            <a:extLst>
              <a:ext uri="{FF2B5EF4-FFF2-40B4-BE49-F238E27FC236}">
                <a16:creationId xmlns:a16="http://schemas.microsoft.com/office/drawing/2014/main" id="{4148B62C-6E93-F66D-1F69-103B3F9ECF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4739"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22128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61E47C-F8E8-4DC6-2E64-4C97E2920FAE}"/>
              </a:ext>
            </a:extLst>
          </p:cNvPr>
          <p:cNvSpPr>
            <a:spLocks noGrp="1"/>
          </p:cNvSpPr>
          <p:nvPr>
            <p:ph type="title"/>
          </p:nvPr>
        </p:nvSpPr>
        <p:spPr/>
        <p:txBody>
          <a:bodyPr/>
          <a:lstStyle/>
          <a:p>
            <a:r>
              <a:rPr lang="it-IT" sz="1800" b="1" i="1" dirty="0"/>
              <a:t>2.800 tecnici nelle amministrazioni Sud: il «concorso coesione»</a:t>
            </a:r>
            <a:br>
              <a:rPr lang="it-IT" sz="1800" b="1" i="1" dirty="0"/>
            </a:br>
            <a:endParaRPr lang="it-IT" sz="1800" b="1" i="1" dirty="0"/>
          </a:p>
        </p:txBody>
      </p:sp>
      <p:sp>
        <p:nvSpPr>
          <p:cNvPr id="3" name="Segnaposto contenuto 2">
            <a:extLst>
              <a:ext uri="{FF2B5EF4-FFF2-40B4-BE49-F238E27FC236}">
                <a16:creationId xmlns:a16="http://schemas.microsoft.com/office/drawing/2014/main" id="{A6192D3F-8C5B-23C7-CAB9-D096AEA6B325}"/>
              </a:ext>
            </a:extLst>
          </p:cNvPr>
          <p:cNvSpPr>
            <a:spLocks noGrp="1"/>
          </p:cNvSpPr>
          <p:nvPr>
            <p:ph idx="1"/>
          </p:nvPr>
        </p:nvSpPr>
        <p:spPr/>
        <p:txBody>
          <a:bodyPr/>
          <a:lstStyle/>
          <a:p>
            <a:r>
              <a:rPr lang="it-IT" sz="1600" dirty="0">
                <a:latin typeface="Bookman Old Style" panose="02050604050505020204" pitchFamily="18" charset="0"/>
                <a:cs typeface="Times New Roman" panose="02020603050405020304" pitchFamily="18" charset="0"/>
              </a:rPr>
              <a:t>Il comma 179 della legge di Bilancio 2021 (legge 178 del 30 dicembre 2020) ha previsto la copertura economica per il reclutamento a tempo determinato nelle pubbliche amministrazioni delle regioni del Sud di personale tecnico non dirigenziale nel limite massimo di 2.800 unità, stanziando a questo scopo una previsione di spesa massima di 126 milioni di euro.</a:t>
            </a:r>
          </a:p>
          <a:p>
            <a:pPr marL="0" indent="0">
              <a:buNone/>
            </a:pPr>
            <a:endParaRPr lang="it-IT" sz="1600" dirty="0">
              <a:latin typeface="Bookman Old Style" panose="02050604050505020204" pitchFamily="18" charset="0"/>
              <a:cs typeface="Times New Roman" panose="02020603050405020304" pitchFamily="18" charset="0"/>
            </a:endParaRPr>
          </a:p>
          <a:p>
            <a:r>
              <a:rPr lang="it-IT" sz="1600" dirty="0">
                <a:latin typeface="Bookman Old Style" panose="02050604050505020204" pitchFamily="18" charset="0"/>
                <a:cs typeface="Times New Roman" panose="02020603050405020304" pitchFamily="18" charset="0"/>
              </a:rPr>
              <a:t>In considerazione del fatto che non tutti i 2.800 posti sono stati coperti con le procedure centralizzate, l’Agenzia per la Coesione Territoriale ha predisposto quattro circolari che riportano gli elenchi dei Comuni destinatari delle risorse i quali possono procedere con il reclutamento, lo schema di contratto e le linee guida per il conferimento di incarichi di lavoro autonomo. </a:t>
            </a:r>
          </a:p>
          <a:p>
            <a:pPr marL="0" indent="0">
              <a:buNone/>
            </a:pPr>
            <a:endParaRPr lang="it-IT" sz="1600" dirty="0">
              <a:latin typeface="Bookman Old Style" panose="02050604050505020204" pitchFamily="18" charset="0"/>
              <a:cs typeface="Times New Roman" panose="02020603050405020304" pitchFamily="18" charset="0"/>
            </a:endParaRPr>
          </a:p>
          <a:p>
            <a:r>
              <a:rPr lang="it-IT" sz="1600" dirty="0">
                <a:latin typeface="Bookman Old Style" panose="02050604050505020204" pitchFamily="18" charset="0"/>
                <a:cs typeface="Times New Roman" panose="02020603050405020304" pitchFamily="18" charset="0"/>
              </a:rPr>
              <a:t>Tutti i materiali sono reperibili al link seguente: </a:t>
            </a:r>
            <a:r>
              <a:rPr lang="it-IT" sz="1600" dirty="0">
                <a:latin typeface="Bookman Old Style" panose="02050604050505020204" pitchFamily="18" charset="0"/>
                <a:cs typeface="Times New Roman" panose="02020603050405020304" pitchFamily="18" charset="0"/>
                <a:hlinkClick r:id="rId2"/>
              </a:rPr>
              <a:t>https://www.agenziacoesione.gov.it/amministrazione-trasparente/bandi-di-concorso/bandi-di-concorso-altre-selezioni/concorso-2800-tecnici-copertura-posti-disponibili/</a:t>
            </a:r>
            <a:r>
              <a:rPr lang="it-IT" sz="1600" dirty="0">
                <a:latin typeface="Bookman Old Style" panose="02050604050505020204" pitchFamily="18" charset="0"/>
                <a:cs typeface="Times New Roman" panose="02020603050405020304" pitchFamily="18" charset="0"/>
              </a:rPr>
              <a:t> </a:t>
            </a:r>
          </a:p>
        </p:txBody>
      </p:sp>
    </p:spTree>
    <p:extLst>
      <p:ext uri="{BB962C8B-B14F-4D97-AF65-F5344CB8AC3E}">
        <p14:creationId xmlns:p14="http://schemas.microsoft.com/office/powerpoint/2010/main" val="2404888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2D046D-B76D-26B4-C200-25BC1F0A614D}"/>
              </a:ext>
            </a:extLst>
          </p:cNvPr>
          <p:cNvSpPr>
            <a:spLocks noGrp="1"/>
          </p:cNvSpPr>
          <p:nvPr>
            <p:ph type="title"/>
          </p:nvPr>
        </p:nvSpPr>
        <p:spPr/>
        <p:txBody>
          <a:bodyPr/>
          <a:lstStyle/>
          <a:p>
            <a:r>
              <a:rPr lang="it-IT" sz="1800" b="1" i="1" dirty="0"/>
              <a:t>Professionisti al Sud</a:t>
            </a:r>
          </a:p>
        </p:txBody>
      </p:sp>
      <p:sp>
        <p:nvSpPr>
          <p:cNvPr id="3" name="Segnaposto contenuto 2">
            <a:extLst>
              <a:ext uri="{FF2B5EF4-FFF2-40B4-BE49-F238E27FC236}">
                <a16:creationId xmlns:a16="http://schemas.microsoft.com/office/drawing/2014/main" id="{8752DE7E-5867-964A-EC33-B3872939F658}"/>
              </a:ext>
            </a:extLst>
          </p:cNvPr>
          <p:cNvSpPr>
            <a:spLocks noGrp="1"/>
          </p:cNvSpPr>
          <p:nvPr>
            <p:ph idx="1"/>
          </p:nvPr>
        </p:nvSpPr>
        <p:spPr>
          <a:xfrm>
            <a:off x="609600" y="1417639"/>
            <a:ext cx="10972800" cy="4530725"/>
          </a:xfrm>
        </p:spPr>
        <p:txBody>
          <a:bodyPr/>
          <a:lstStyle/>
          <a:p>
            <a:r>
              <a:rPr lang="it-IT" sz="1600" dirty="0">
                <a:latin typeface="Bookman Old Style" panose="02050604050505020204" pitchFamily="18" charset="0"/>
                <a:cs typeface="Times New Roman" panose="02020603050405020304" pitchFamily="18" charset="0"/>
              </a:rPr>
              <a:t>L’art. 31-bis, commi 7, 8 e 9, del decreto-legge 6 novembre 2021, n.152, contribuisce a supportare gli enti locali del Mezzogiorno per la definizione e attuazione degli interventi del PNRR, destinando 67 milioni al reclutamento di personale altamente specializzato.</a:t>
            </a:r>
          </a:p>
          <a:p>
            <a:endParaRPr lang="it-IT" sz="1600" dirty="0">
              <a:latin typeface="Bookman Old Style" panose="02050604050505020204" pitchFamily="18" charset="0"/>
              <a:cs typeface="Times New Roman" panose="02020603050405020304" pitchFamily="18" charset="0"/>
            </a:endParaRPr>
          </a:p>
          <a:p>
            <a:r>
              <a:rPr lang="it-IT" sz="1600" dirty="0">
                <a:latin typeface="Bookman Old Style" panose="02050604050505020204" pitchFamily="18" charset="0"/>
                <a:cs typeface="Times New Roman" panose="02020603050405020304" pitchFamily="18" charset="0"/>
              </a:rPr>
              <a:t>Dopo aver rilevato i fabbisogni espressi dai singoli enti locali del Mezzogiorno e dalle aggregazioni d Comuni, l’Agenzia per la Coesione territoriale  procederà alla selezione, attraverso la piattaforma </a:t>
            </a:r>
            <a:r>
              <a:rPr lang="it-IT" sz="1600" dirty="0">
                <a:latin typeface="Bookman Old Style" panose="020506040505050202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IN.PA</a:t>
            </a:r>
            <a:r>
              <a:rPr lang="it-IT" sz="1600" dirty="0">
                <a:latin typeface="Bookman Old Style" panose="02050604050505020204" pitchFamily="18" charset="0"/>
                <a:cs typeface="Times New Roman" panose="02020603050405020304" pitchFamily="18" charset="0"/>
              </a:rPr>
              <a:t> e alla successiva  contrattualizzazione dei  professionisti –  per una durata non superiore a </a:t>
            </a:r>
            <a:r>
              <a:rPr lang="it-IT" sz="1600">
                <a:latin typeface="Bookman Old Style" panose="02050604050505020204" pitchFamily="18" charset="0"/>
                <a:cs typeface="Times New Roman" panose="02020603050405020304" pitchFamily="18" charset="0"/>
              </a:rPr>
              <a:t>36 mesi.</a:t>
            </a:r>
            <a:endParaRPr lang="it-IT" sz="1600" dirty="0">
              <a:latin typeface="Bookman Old Style" panose="02050604050505020204" pitchFamily="18" charset="0"/>
              <a:cs typeface="Times New Roman" panose="02020603050405020304" pitchFamily="18" charset="0"/>
            </a:endParaRPr>
          </a:p>
          <a:p>
            <a:endParaRPr lang="it-IT" sz="1600" dirty="0">
              <a:latin typeface="Bookman Old Style" panose="02050604050505020204" pitchFamily="18" charset="0"/>
              <a:cs typeface="Times New Roman" panose="02020603050405020304" pitchFamily="18" charset="0"/>
            </a:endParaRPr>
          </a:p>
          <a:p>
            <a:r>
              <a:rPr lang="it-IT" sz="1600" dirty="0">
                <a:latin typeface="Bookman Old Style" panose="02050604050505020204" pitchFamily="18" charset="0"/>
                <a:cs typeface="Times New Roman" panose="02020603050405020304" pitchFamily="18" charset="0"/>
              </a:rPr>
              <a:t>A seguito dell’introduzione dell’art.  11 comma 2-bis ad opera della Legge di conversione n.79/2022 “Ulteriori misure urgenti per l’attuazione del PNRR”, è stata introdotta la possibilità, per le Amministrazioni che hanno espresso il proprio Fabbisogno, di procedere direttamente alla selezione e contrattualizzazione dei Professionisti di alta specializzazione, sulla base di uno schema di contratto-tipo. Gli Enti che hanno espresso tale volontà di procedere autonomamente con la selezione e la contrattualizzazione dei professionisti dovranno visionare le Linee guida per la rendicontazione della spesa disponibili al seguente link: </a:t>
            </a:r>
            <a:r>
              <a:rPr lang="it-IT" sz="1600" dirty="0">
                <a:latin typeface="Bookman Old Style" panose="02050604050505020204" pitchFamily="18" charset="0"/>
                <a:cs typeface="Times New Roman" panose="02020603050405020304" pitchFamily="18" charset="0"/>
                <a:hlinkClick r:id="rId3"/>
              </a:rPr>
              <a:t>https://www.agenziacoesione.gov.it/amministrazione-trasparente/bandi-di-concorso/bandi-di-concorso-altre-selezioni/</a:t>
            </a:r>
            <a:r>
              <a:rPr lang="it-IT" sz="1600" dirty="0">
                <a:latin typeface="Bookman Old Style" panose="02050604050505020204" pitchFamily="18" charset="0"/>
                <a:cs typeface="Times New Roman" panose="02020603050405020304" pitchFamily="18" charset="0"/>
              </a:rPr>
              <a:t> </a:t>
            </a:r>
          </a:p>
        </p:txBody>
      </p:sp>
    </p:spTree>
    <p:extLst>
      <p:ext uri="{BB962C8B-B14F-4D97-AF65-F5344CB8AC3E}">
        <p14:creationId xmlns:p14="http://schemas.microsoft.com/office/powerpoint/2010/main" val="3425820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F5638B9-980D-3A75-8C4E-2C236D7A9396}"/>
              </a:ext>
            </a:extLst>
          </p:cNvPr>
          <p:cNvSpPr>
            <a:spLocks noGrp="1" noChangeArrowheads="1"/>
          </p:cNvSpPr>
          <p:nvPr>
            <p:ph type="title"/>
          </p:nvPr>
        </p:nvSpPr>
        <p:spPr>
          <a:xfrm>
            <a:off x="1981200" y="277813"/>
            <a:ext cx="8229600" cy="558800"/>
          </a:xfrm>
        </p:spPr>
        <p:txBody>
          <a:bodyPr/>
          <a:lstStyle/>
          <a:p>
            <a:pPr eaLnBrk="1" hangingPunct="1">
              <a:defRPr/>
            </a:pPr>
            <a:r>
              <a:rPr lang="it-IT" altLang="it-IT" sz="1800" b="1" i="1" dirty="0"/>
              <a:t>PERSONALE PER IL </a:t>
            </a:r>
            <a:r>
              <a:rPr lang="it-IT" altLang="it-IT" sz="1800" b="1" i="1" cap="small" dirty="0"/>
              <a:t>PNRR</a:t>
            </a:r>
            <a:br>
              <a:rPr lang="it-IT" altLang="it-IT" sz="1800" b="1" i="1" dirty="0"/>
            </a:br>
            <a:br>
              <a:rPr lang="it-IT" altLang="it-IT" sz="2400" b="1" i="1" dirty="0"/>
            </a:br>
            <a:endParaRPr lang="it-IT" altLang="it-IT" sz="2400" b="1" i="1" dirty="0"/>
          </a:p>
        </p:txBody>
      </p:sp>
      <p:sp>
        <p:nvSpPr>
          <p:cNvPr id="4099" name="Rectangle 3">
            <a:extLst>
              <a:ext uri="{FF2B5EF4-FFF2-40B4-BE49-F238E27FC236}">
                <a16:creationId xmlns:a16="http://schemas.microsoft.com/office/drawing/2014/main" id="{641E018B-AAA7-A4D7-5A0B-55F6FA62A3F2}"/>
              </a:ext>
            </a:extLst>
          </p:cNvPr>
          <p:cNvSpPr>
            <a:spLocks noGrp="1" noChangeArrowheads="1"/>
          </p:cNvSpPr>
          <p:nvPr>
            <p:ph type="body" idx="1"/>
          </p:nvPr>
        </p:nvSpPr>
        <p:spPr>
          <a:xfrm>
            <a:off x="1966913" y="1052513"/>
            <a:ext cx="8229600" cy="4349750"/>
          </a:xfrm>
        </p:spPr>
        <p:txBody>
          <a:bodyPr/>
          <a:lstStyle/>
          <a:p>
            <a:pPr algn="just" eaLnBrk="1" hangingPunct="1">
              <a:lnSpc>
                <a:spcPct val="90000"/>
              </a:lnSpc>
              <a:buFont typeface="Wingdings" panose="05000000000000000000" pitchFamily="2" charset="2"/>
              <a:buNone/>
            </a:pPr>
            <a:r>
              <a:rPr lang="it-IT" altLang="it-IT" sz="2000" dirty="0"/>
              <a:t>	</a:t>
            </a:r>
            <a:r>
              <a:rPr lang="it-IT" altLang="it-IT" sz="1800" b="1" dirty="0">
                <a:solidFill>
                  <a:schemeClr val="tx2"/>
                </a:solidFill>
              </a:rPr>
              <a:t>La Circolare RGS n. 4/2022 in materia di assunzioni a TD a</a:t>
            </a:r>
            <a:br>
              <a:rPr lang="it-IT" altLang="it-IT" sz="1800" b="1" dirty="0">
                <a:solidFill>
                  <a:schemeClr val="tx2"/>
                </a:solidFill>
              </a:rPr>
            </a:br>
            <a:r>
              <a:rPr lang="it-IT" altLang="it-IT" sz="1800" b="1" dirty="0">
                <a:solidFill>
                  <a:schemeClr val="tx2"/>
                </a:solidFill>
              </a:rPr>
              <a:t>valere sulle risorse del PNRR (art. 1 D.L. n. 80/2021) (1/6)</a:t>
            </a:r>
            <a:br>
              <a:rPr lang="it-IT" altLang="it-IT" sz="1800" b="1" dirty="0">
                <a:solidFill>
                  <a:schemeClr val="tx2"/>
                </a:solidFill>
              </a:rPr>
            </a:br>
            <a:endParaRPr lang="it-IT" altLang="it-IT" sz="1800" b="1" dirty="0">
              <a:solidFill>
                <a:schemeClr val="tx2"/>
              </a:solidFill>
            </a:endParaRPr>
          </a:p>
          <a:p>
            <a:pPr algn="just" eaLnBrk="1" hangingPunct="1">
              <a:lnSpc>
                <a:spcPct val="90000"/>
              </a:lnSpc>
              <a:buFont typeface="Wingdings" panose="05000000000000000000" pitchFamily="2" charset="2"/>
              <a:buNone/>
            </a:pPr>
            <a:r>
              <a:rPr lang="it-IT" altLang="it-IT" sz="1800" dirty="0"/>
              <a:t>	Il decreto-legge 9 giugno 2021, n. 80 e recante “Misure urgenti per il rafforzamento della capacità amministrativa delle Pubbliche amministrazioni funzionale all’attuazione del Piano nazionale di ripresa e resilienza (PNRR) e per l’efficienza della giustizia”, convertito in legge n. 6 agosto 2021, n. 113, ha introdotto una pluralità di misure straordinarie volte a consentire il potenziamento della capacità amministrativa di tutte le PPAA coinvolte nell’attuazione del PNRR.</a:t>
            </a:r>
          </a:p>
          <a:p>
            <a:pPr algn="just" eaLnBrk="1" hangingPunct="1">
              <a:lnSpc>
                <a:spcPct val="90000"/>
              </a:lnSpc>
              <a:buFont typeface="Wingdings" panose="05000000000000000000" pitchFamily="2" charset="2"/>
              <a:buNone/>
            </a:pPr>
            <a:endParaRPr lang="it-IT" altLang="it-IT" sz="1800" dirty="0"/>
          </a:p>
          <a:p>
            <a:pPr algn="just" eaLnBrk="1" hangingPunct="1">
              <a:lnSpc>
                <a:spcPct val="90000"/>
              </a:lnSpc>
              <a:buFont typeface="Wingdings" panose="05000000000000000000" pitchFamily="2" charset="2"/>
              <a:buNone/>
            </a:pPr>
            <a:r>
              <a:rPr lang="it-IT" altLang="it-IT" sz="1800" dirty="0"/>
              <a:t>	Tra queste spicca la possibilità di effettuare assunzioni straordinarie a tempo determinato e conferire incarichi di collaborazione attingendo dalle risorse del PNRR, disciplinata dall’art. 1 del Decreto. In dettaglio, l’art. 1 ha introdotto la possibilità per le amministrazioni titolari dei singoli interventi previsti nel PNRR di imputare nel relativo quadro economico del progetto i costi per il personale assunto a tempo determinato e specificamente destinato a realizzare i progetti di cui le medesime amministrazioni hanno la diretta titolarità di attuazione</a:t>
            </a:r>
          </a:p>
        </p:txBody>
      </p:sp>
      <p:pic>
        <p:nvPicPr>
          <p:cNvPr id="12292" name="Picture 4" descr="logo%20anci%20dorato">
            <a:extLst>
              <a:ext uri="{FF2B5EF4-FFF2-40B4-BE49-F238E27FC236}">
                <a16:creationId xmlns:a16="http://schemas.microsoft.com/office/drawing/2014/main" id="{B4446048-C7A6-8C7E-8E2A-09D7D0B4BF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4739"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500"/>
                                        <p:tgtEl>
                                          <p:spTgt spid="40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fade">
                                      <p:cBhvr>
                                        <p:cTn id="22"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7976F1B-2B43-9027-45B6-710243F9DCAF}"/>
              </a:ext>
            </a:extLst>
          </p:cNvPr>
          <p:cNvSpPr>
            <a:spLocks noGrp="1" noChangeArrowheads="1"/>
          </p:cNvSpPr>
          <p:nvPr>
            <p:ph type="title"/>
          </p:nvPr>
        </p:nvSpPr>
        <p:spPr>
          <a:xfrm>
            <a:off x="1981200" y="277813"/>
            <a:ext cx="8229600" cy="558800"/>
          </a:xfrm>
        </p:spPr>
        <p:txBody>
          <a:bodyPr/>
          <a:lstStyle/>
          <a:p>
            <a:pPr eaLnBrk="1" hangingPunct="1">
              <a:defRPr/>
            </a:pPr>
            <a:r>
              <a:rPr lang="it-IT" altLang="it-IT" sz="1800" b="1" i="1" dirty="0"/>
              <a:t>PERSONALE PER IL </a:t>
            </a:r>
            <a:r>
              <a:rPr lang="it-IT" altLang="it-IT" sz="1800" b="1" i="1" cap="small" dirty="0"/>
              <a:t>PNRR</a:t>
            </a:r>
            <a:br>
              <a:rPr lang="it-IT" altLang="it-IT" sz="1800" b="1" i="1" dirty="0"/>
            </a:br>
            <a:br>
              <a:rPr lang="it-IT" altLang="it-IT" sz="2400" b="1" i="1" dirty="0"/>
            </a:br>
            <a:endParaRPr lang="it-IT" altLang="it-IT" sz="2400" b="1" i="1" dirty="0"/>
          </a:p>
        </p:txBody>
      </p:sp>
      <p:sp>
        <p:nvSpPr>
          <p:cNvPr id="4099" name="Rectangle 3">
            <a:extLst>
              <a:ext uri="{FF2B5EF4-FFF2-40B4-BE49-F238E27FC236}">
                <a16:creationId xmlns:a16="http://schemas.microsoft.com/office/drawing/2014/main" id="{D7F6966A-4D11-4F8D-9FDA-20D27EBC1964}"/>
              </a:ext>
            </a:extLst>
          </p:cNvPr>
          <p:cNvSpPr>
            <a:spLocks noGrp="1" noChangeArrowheads="1"/>
          </p:cNvSpPr>
          <p:nvPr>
            <p:ph type="body" idx="1"/>
          </p:nvPr>
        </p:nvSpPr>
        <p:spPr>
          <a:xfrm>
            <a:off x="1847850" y="836613"/>
            <a:ext cx="8229600" cy="4349750"/>
          </a:xfrm>
        </p:spPr>
        <p:txBody>
          <a:bodyPr/>
          <a:lstStyle/>
          <a:p>
            <a:pPr algn="just" eaLnBrk="1" hangingPunct="1">
              <a:lnSpc>
                <a:spcPct val="90000"/>
              </a:lnSpc>
              <a:buFont typeface="Wingdings" panose="05000000000000000000" pitchFamily="2" charset="2"/>
              <a:buNone/>
            </a:pPr>
            <a:r>
              <a:rPr lang="it-IT" altLang="it-IT" sz="2000" dirty="0"/>
              <a:t>	</a:t>
            </a:r>
            <a:r>
              <a:rPr lang="it-IT" altLang="it-IT" sz="1800" b="1" dirty="0">
                <a:solidFill>
                  <a:schemeClr val="tx2"/>
                </a:solidFill>
              </a:rPr>
              <a:t>La Circolare RGS n. 4/2022 in materia di assunzioni a TD a</a:t>
            </a:r>
            <a:br>
              <a:rPr lang="it-IT" altLang="it-IT" sz="1800" b="1" dirty="0">
                <a:solidFill>
                  <a:schemeClr val="tx2"/>
                </a:solidFill>
              </a:rPr>
            </a:br>
            <a:r>
              <a:rPr lang="it-IT" altLang="it-IT" sz="1800" b="1" dirty="0">
                <a:solidFill>
                  <a:schemeClr val="tx2"/>
                </a:solidFill>
              </a:rPr>
              <a:t>valere sulle risorse del PNRR (art. 1 D.L. n. 80/2021)</a:t>
            </a:r>
            <a:r>
              <a:rPr lang="it-IT" altLang="it-IT" sz="2000" b="1" dirty="0">
                <a:solidFill>
                  <a:schemeClr val="tx2"/>
                </a:solidFill>
              </a:rPr>
              <a:t> </a:t>
            </a:r>
            <a:r>
              <a:rPr lang="it-IT" altLang="it-IT" sz="1800" b="1" dirty="0">
                <a:solidFill>
                  <a:schemeClr val="tx2"/>
                </a:solidFill>
              </a:rPr>
              <a:t>(2/6)</a:t>
            </a:r>
            <a:br>
              <a:rPr lang="it-IT" altLang="it-IT" sz="1800" dirty="0">
                <a:solidFill>
                  <a:schemeClr val="tx2"/>
                </a:solidFill>
              </a:rPr>
            </a:br>
            <a:endParaRPr lang="it-IT" altLang="it-IT" sz="1800" dirty="0">
              <a:solidFill>
                <a:schemeClr val="tx2"/>
              </a:solidFill>
            </a:endParaRPr>
          </a:p>
          <a:p>
            <a:pPr algn="just" eaLnBrk="1" hangingPunct="1">
              <a:lnSpc>
                <a:spcPct val="90000"/>
              </a:lnSpc>
              <a:buFont typeface="Wingdings" panose="05000000000000000000" pitchFamily="2" charset="2"/>
              <a:buNone/>
            </a:pPr>
            <a:r>
              <a:rPr lang="it-IT" altLang="it-IT" sz="1600" dirty="0"/>
              <a:t>	Nella sua prima versione, la norma prevedeva che tutte le assunzioni e gli incarichi fossero soggetti ad autorizzazione preventiva da parte del Ministero titolare dell’intervento, di concerto con la ragioneria generale dello stato.</a:t>
            </a:r>
          </a:p>
          <a:p>
            <a:pPr algn="just" eaLnBrk="1" hangingPunct="1">
              <a:lnSpc>
                <a:spcPct val="90000"/>
              </a:lnSpc>
              <a:buFont typeface="Wingdings" panose="05000000000000000000" pitchFamily="2" charset="2"/>
              <a:buNone/>
            </a:pPr>
            <a:endParaRPr lang="it-IT" altLang="it-IT" sz="1600" dirty="0"/>
          </a:p>
          <a:p>
            <a:pPr algn="just" eaLnBrk="1" hangingPunct="1">
              <a:lnSpc>
                <a:spcPct val="90000"/>
              </a:lnSpc>
              <a:buFont typeface="Wingdings" panose="05000000000000000000" pitchFamily="2" charset="2"/>
              <a:buNone/>
            </a:pPr>
            <a:r>
              <a:rPr lang="it-IT" altLang="it-IT" sz="1600" dirty="0"/>
              <a:t>	</a:t>
            </a:r>
            <a:r>
              <a:rPr lang="it-IT" altLang="it-IT" sz="1600" b="1" u="sng" dirty="0"/>
              <a:t>L’ANCI ha da subito segnalato la criticità di tale doppia procedura autorizzatoria che rischiava di rallentare non poco la realizzazione degli investimenti a valere sulle risorse del PNRR e ne ha chiesto un correttivo che è stato approvato con l’art. 9, comma 18-bis, del D.L. n. 152/2021 convertito in legge n. 233/2021 che ha innovato in modo significativo l’art. 1 del D.L. n. 80/2021, semplificandone le modalità applicative.</a:t>
            </a:r>
          </a:p>
          <a:p>
            <a:pPr algn="just" eaLnBrk="1" hangingPunct="1">
              <a:lnSpc>
                <a:spcPct val="90000"/>
              </a:lnSpc>
              <a:buFont typeface="Wingdings" panose="05000000000000000000" pitchFamily="2" charset="2"/>
              <a:buNone/>
            </a:pPr>
            <a:r>
              <a:rPr lang="it-IT" altLang="it-IT" sz="1800" dirty="0"/>
              <a:t>	La Circolare del Ministero dell’economia e delle finanze n. 4/2022 disciplina le modalità, le condizioni e i criteri in base ai quali le amministrazioni interessate possono imputare nel relativo quadro economico i costi per il personale da rendicontare a carico del PNRR. Resta di conseguenza sottoposta a verifica preventiva da parte dell'Amministrazione centrale titolare dell'intervento solo l’ammissibilità delle ulteriori spese di personale a carico del PNRR, diverse da quelle inserite nei quadri economici, con modalità demandate ad apposita Circolare.</a:t>
            </a:r>
          </a:p>
        </p:txBody>
      </p:sp>
      <p:pic>
        <p:nvPicPr>
          <p:cNvPr id="13316" name="Picture 4" descr="logo%20anci%20dorato">
            <a:extLst>
              <a:ext uri="{FF2B5EF4-FFF2-40B4-BE49-F238E27FC236}">
                <a16:creationId xmlns:a16="http://schemas.microsoft.com/office/drawing/2014/main" id="{C469840F-D02A-1323-A326-A8E951CDDA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4739"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500"/>
                                        <p:tgtEl>
                                          <p:spTgt spid="40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fade">
                                      <p:cBhvr>
                                        <p:cTn id="22" dur="500"/>
                                        <p:tgtEl>
                                          <p:spTgt spid="40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fade">
                                      <p:cBhvr>
                                        <p:cTn id="27"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309F5DB-D34D-EB43-FE82-417A332D213D}"/>
              </a:ext>
            </a:extLst>
          </p:cNvPr>
          <p:cNvSpPr>
            <a:spLocks noGrp="1" noChangeArrowheads="1"/>
          </p:cNvSpPr>
          <p:nvPr>
            <p:ph type="title"/>
          </p:nvPr>
        </p:nvSpPr>
        <p:spPr>
          <a:xfrm>
            <a:off x="1981200" y="277813"/>
            <a:ext cx="8229600" cy="558800"/>
          </a:xfrm>
        </p:spPr>
        <p:txBody>
          <a:bodyPr/>
          <a:lstStyle/>
          <a:p>
            <a:pPr eaLnBrk="1" hangingPunct="1">
              <a:defRPr/>
            </a:pPr>
            <a:r>
              <a:rPr lang="it-IT" altLang="it-IT" sz="1800" b="1" i="1" dirty="0"/>
              <a:t>PERSONALE PER IL </a:t>
            </a:r>
            <a:r>
              <a:rPr lang="it-IT" altLang="it-IT" sz="1800" b="1" i="1" cap="small" dirty="0"/>
              <a:t>PNRR</a:t>
            </a:r>
            <a:br>
              <a:rPr lang="it-IT" altLang="it-IT" sz="1800" b="1" i="1" dirty="0"/>
            </a:br>
            <a:endParaRPr lang="it-IT" altLang="it-IT" sz="1800" b="1" i="1" dirty="0"/>
          </a:p>
        </p:txBody>
      </p:sp>
      <p:sp>
        <p:nvSpPr>
          <p:cNvPr id="4099" name="Rectangle 3">
            <a:extLst>
              <a:ext uri="{FF2B5EF4-FFF2-40B4-BE49-F238E27FC236}">
                <a16:creationId xmlns:a16="http://schemas.microsoft.com/office/drawing/2014/main" id="{D518698E-98AD-07A5-D886-0903B4764496}"/>
              </a:ext>
            </a:extLst>
          </p:cNvPr>
          <p:cNvSpPr>
            <a:spLocks noGrp="1" noChangeArrowheads="1"/>
          </p:cNvSpPr>
          <p:nvPr>
            <p:ph type="body" idx="1"/>
          </p:nvPr>
        </p:nvSpPr>
        <p:spPr>
          <a:xfrm>
            <a:off x="1919288" y="692150"/>
            <a:ext cx="8229600" cy="4349750"/>
          </a:xfrm>
        </p:spPr>
        <p:txBody>
          <a:bodyPr/>
          <a:lstStyle/>
          <a:p>
            <a:pPr algn="just" eaLnBrk="1" hangingPunct="1">
              <a:lnSpc>
                <a:spcPct val="90000"/>
              </a:lnSpc>
              <a:buFont typeface="Wingdings" panose="05000000000000000000" pitchFamily="2" charset="2"/>
              <a:buNone/>
            </a:pPr>
            <a:r>
              <a:rPr lang="it-IT" altLang="it-IT" sz="1800" dirty="0"/>
              <a:t>	</a:t>
            </a:r>
            <a:r>
              <a:rPr lang="it-IT" altLang="it-IT" sz="1800" b="1" dirty="0">
                <a:solidFill>
                  <a:schemeClr val="tx2"/>
                </a:solidFill>
              </a:rPr>
              <a:t>La Circolare RGS n. 4/2022 in materia di assunzioni a TD a</a:t>
            </a:r>
            <a:br>
              <a:rPr lang="it-IT" altLang="it-IT" sz="1800" b="1" dirty="0">
                <a:solidFill>
                  <a:schemeClr val="tx2"/>
                </a:solidFill>
              </a:rPr>
            </a:br>
            <a:r>
              <a:rPr lang="it-IT" altLang="it-IT" sz="1800" b="1" dirty="0">
                <a:solidFill>
                  <a:schemeClr val="tx2"/>
                </a:solidFill>
              </a:rPr>
              <a:t>valere sulle risorse del PNRR (art. 1 D.L. n. 80/2021)</a:t>
            </a:r>
            <a:r>
              <a:rPr lang="it-IT" altLang="it-IT" sz="2000" b="1" dirty="0">
                <a:solidFill>
                  <a:schemeClr val="tx2"/>
                </a:solidFill>
              </a:rPr>
              <a:t> </a:t>
            </a:r>
            <a:r>
              <a:rPr lang="it-IT" altLang="it-IT" sz="1800" b="1" dirty="0">
                <a:solidFill>
                  <a:schemeClr val="tx2"/>
                </a:solidFill>
              </a:rPr>
              <a:t>(3/6)</a:t>
            </a:r>
            <a:br>
              <a:rPr lang="it-IT" altLang="it-IT" sz="1800" dirty="0">
                <a:solidFill>
                  <a:schemeClr val="tx2"/>
                </a:solidFill>
              </a:rPr>
            </a:br>
            <a:endParaRPr lang="it-IT" altLang="it-IT" sz="1800" dirty="0">
              <a:solidFill>
                <a:schemeClr val="tx2"/>
              </a:solidFill>
            </a:endParaRPr>
          </a:p>
          <a:p>
            <a:pPr algn="just" eaLnBrk="1" hangingPunct="1">
              <a:lnSpc>
                <a:spcPct val="90000"/>
              </a:lnSpc>
              <a:buFont typeface="Wingdings" panose="05000000000000000000" pitchFamily="2" charset="2"/>
              <a:buNone/>
            </a:pPr>
            <a:r>
              <a:rPr lang="it-IT" altLang="it-IT" sz="1800" dirty="0"/>
              <a:t>	La Circolare ha preliminarmente chiarito in modo definitivo che anche i Comuni, le Città metropolitane e le Unioni di comuni, quando sono soggetti attuatori di progetti e azioni finanziati con il PNRR, sono da considerare ricompresi tra le “</a:t>
            </a:r>
            <a:r>
              <a:rPr lang="it-IT" altLang="it-IT" sz="1800" u="sng" dirty="0"/>
              <a:t>amministrazioni titolari di interventi del PNRR</a:t>
            </a:r>
            <a:r>
              <a:rPr lang="it-IT" altLang="it-IT" sz="1800" dirty="0"/>
              <a:t>”, e quindi possono procedere con le modalità di reclutamento speciale previste dall’art. 1 del D.L. n, 80/2021, e in particolare individuare autonomamente il fabbisogno di personale, nel rispetto dei criteri definiti dalla Circolare e dagli ulteriori criteri eventualmente individuati dai bandi, da inserire nei quadri economici al fine di richiederne il finanziamento a valere sul PNRR.</a:t>
            </a:r>
          </a:p>
          <a:p>
            <a:pPr algn="just" eaLnBrk="1" hangingPunct="1">
              <a:lnSpc>
                <a:spcPct val="90000"/>
              </a:lnSpc>
              <a:buFont typeface="Wingdings" panose="05000000000000000000" pitchFamily="2" charset="2"/>
              <a:buNone/>
            </a:pPr>
            <a:r>
              <a:rPr lang="it-IT" altLang="it-IT" sz="1800" dirty="0"/>
              <a:t>	In particolare: “per “Amministrazioni titolari di interventi del PNRR” si intendono tutte le Amministrazioni, centrali e territoriali, che, quali soggetti attuatori, hanno la titolarità di progetti e azioni finanziati con le risorse indicate nel PNRR, laddove invece, con la dizione “Amministrazione centrale titolare dell’intervento” si intende ciascuna Amministrazione centrale responsabile dell’attuazione delle linee di intervento censite nel PNRR, come indicato nella tabella A allegata al decreto del Ministro dell’economia e delle finanze del 6 agosto 2021 e sue successive modifiche e integrazioni”</a:t>
            </a:r>
          </a:p>
        </p:txBody>
      </p:sp>
      <p:pic>
        <p:nvPicPr>
          <p:cNvPr id="14340" name="Picture 4" descr="logo%20anci%20dorato">
            <a:extLst>
              <a:ext uri="{FF2B5EF4-FFF2-40B4-BE49-F238E27FC236}">
                <a16:creationId xmlns:a16="http://schemas.microsoft.com/office/drawing/2014/main" id="{BEA9113F-6DB5-892E-9DB5-BF430895B0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4739"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500"/>
                                        <p:tgtEl>
                                          <p:spTgt spid="40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099">
                                            <p:txEl>
                                              <p:pRg st="2" end="2"/>
                                            </p:txEl>
                                          </p:spTgt>
                                        </p:tgtEl>
                                        <p:attrNameLst>
                                          <p:attrName>style.visibility</p:attrName>
                                        </p:attrNameLst>
                                      </p:cBhvr>
                                      <p:to>
                                        <p:strVal val="visible"/>
                                      </p:to>
                                    </p:set>
                                    <p:animEffect transition="in" filter="fade">
                                      <p:cBhvr>
                                        <p:cTn id="22"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DA99C1E-8D92-7E99-7DA4-A861BA71194E}"/>
              </a:ext>
            </a:extLst>
          </p:cNvPr>
          <p:cNvSpPr>
            <a:spLocks noGrp="1" noChangeArrowheads="1"/>
          </p:cNvSpPr>
          <p:nvPr>
            <p:ph type="title"/>
          </p:nvPr>
        </p:nvSpPr>
        <p:spPr>
          <a:xfrm>
            <a:off x="1981200" y="277813"/>
            <a:ext cx="8229600" cy="558800"/>
          </a:xfrm>
        </p:spPr>
        <p:txBody>
          <a:bodyPr/>
          <a:lstStyle/>
          <a:p>
            <a:pPr eaLnBrk="1" hangingPunct="1">
              <a:defRPr/>
            </a:pPr>
            <a:r>
              <a:rPr lang="it-IT" altLang="it-IT" sz="1800" b="1" i="1" dirty="0"/>
              <a:t>PERSONALE PER IL </a:t>
            </a:r>
            <a:r>
              <a:rPr lang="it-IT" altLang="it-IT" sz="1800" b="1" i="1" cap="small" dirty="0"/>
              <a:t>PNRR</a:t>
            </a:r>
            <a:br>
              <a:rPr lang="it-IT" altLang="it-IT" sz="2400" b="1" i="1" dirty="0"/>
            </a:br>
            <a:br>
              <a:rPr lang="it-IT" altLang="it-IT" sz="2400" b="1" i="1" dirty="0"/>
            </a:br>
            <a:br>
              <a:rPr lang="it-IT" altLang="it-IT" sz="2400" b="1" i="1" dirty="0"/>
            </a:br>
            <a:endParaRPr lang="it-IT" altLang="it-IT" sz="2400" b="1" i="1" dirty="0"/>
          </a:p>
        </p:txBody>
      </p:sp>
      <p:sp>
        <p:nvSpPr>
          <p:cNvPr id="4099" name="Rectangle 3">
            <a:extLst>
              <a:ext uri="{FF2B5EF4-FFF2-40B4-BE49-F238E27FC236}">
                <a16:creationId xmlns:a16="http://schemas.microsoft.com/office/drawing/2014/main" id="{B97F3B38-3E30-9FCA-2CAF-CD0E172E8511}"/>
              </a:ext>
            </a:extLst>
          </p:cNvPr>
          <p:cNvSpPr>
            <a:spLocks noGrp="1" noChangeArrowheads="1"/>
          </p:cNvSpPr>
          <p:nvPr>
            <p:ph type="body" idx="1"/>
          </p:nvPr>
        </p:nvSpPr>
        <p:spPr>
          <a:xfrm>
            <a:off x="1955800" y="981075"/>
            <a:ext cx="8229600" cy="4349750"/>
          </a:xfrm>
        </p:spPr>
        <p:txBody>
          <a:bodyPr/>
          <a:lstStyle/>
          <a:p>
            <a:pPr algn="ctr" eaLnBrk="1" hangingPunct="1">
              <a:lnSpc>
                <a:spcPct val="90000"/>
              </a:lnSpc>
              <a:buFont typeface="Wingdings" panose="05000000000000000000" pitchFamily="2" charset="2"/>
              <a:buNone/>
            </a:pPr>
            <a:r>
              <a:rPr lang="it-IT" altLang="it-IT" sz="1800" b="1" dirty="0">
                <a:solidFill>
                  <a:schemeClr val="tx2"/>
                </a:solidFill>
              </a:rPr>
              <a:t>Spese ammissibili al PNRR da Circolare MEF (4/6)</a:t>
            </a:r>
            <a:br>
              <a:rPr lang="it-IT" altLang="it-IT" sz="1800" b="1" dirty="0">
                <a:solidFill>
                  <a:schemeClr val="tx2"/>
                </a:solidFill>
              </a:rPr>
            </a:br>
            <a:endParaRPr lang="it-IT" altLang="it-IT" sz="1800" b="1" i="1" dirty="0"/>
          </a:p>
          <a:p>
            <a:pPr algn="just" eaLnBrk="1" hangingPunct="1">
              <a:lnSpc>
                <a:spcPct val="90000"/>
              </a:lnSpc>
              <a:buFont typeface="Wingdings" panose="05000000000000000000" pitchFamily="2" charset="2"/>
              <a:buNone/>
            </a:pPr>
            <a:r>
              <a:rPr lang="it-IT" altLang="it-IT" sz="1800" dirty="0"/>
              <a:t>	Ammissibili alla rendicontazione sul PPNRR tutti i costi riferiti alle attività, anche espletate da esperti esterni, specificatamente destinate a realizzare i singoli progetti.</a:t>
            </a:r>
          </a:p>
          <a:p>
            <a:pPr algn="just" eaLnBrk="1" hangingPunct="1">
              <a:lnSpc>
                <a:spcPct val="90000"/>
              </a:lnSpc>
              <a:buFont typeface="Wingdings" panose="05000000000000000000" pitchFamily="2" charset="2"/>
              <a:buNone/>
            </a:pPr>
            <a:r>
              <a:rPr lang="it-IT" altLang="it-IT" sz="1800" dirty="0"/>
              <a:t>	OVVERO spese per il personale incaricato di espletare funzioni e attività strettamente necessarie a realizzare progetti finanziati dal PNRR e proveniente da reclutamenti a tempo determinato in attuazione dell’art. 1 del D.L. n. 80/2021.</a:t>
            </a:r>
          </a:p>
          <a:p>
            <a:pPr algn="just" eaLnBrk="1" hangingPunct="1">
              <a:lnSpc>
                <a:spcPct val="90000"/>
              </a:lnSpc>
              <a:buFont typeface="Wingdings" panose="05000000000000000000" pitchFamily="2" charset="2"/>
              <a:buNone/>
            </a:pPr>
            <a:r>
              <a:rPr lang="it-IT" altLang="it-IT" sz="1800" dirty="0"/>
              <a:t>	Elencazione esemplificativa (e non esaustiva) delle tipologie di attività espletabili dal personale assunto a valere sulle risorse dell’Unione europea:</a:t>
            </a:r>
          </a:p>
          <a:p>
            <a:pPr algn="just" eaLnBrk="1" hangingPunct="1">
              <a:lnSpc>
                <a:spcPct val="90000"/>
              </a:lnSpc>
              <a:buFont typeface="Wingdings" panose="05000000000000000000" pitchFamily="2" charset="2"/>
              <a:buNone/>
            </a:pPr>
            <a:r>
              <a:rPr lang="it-IT" altLang="it-IT" sz="1800" dirty="0"/>
              <a:t>	- incarichi di progettazione, servizi di direzione lavori, servizi di architettura e ingegneria;</a:t>
            </a:r>
          </a:p>
          <a:p>
            <a:pPr algn="just" eaLnBrk="1" hangingPunct="1">
              <a:lnSpc>
                <a:spcPct val="90000"/>
              </a:lnSpc>
              <a:buFont typeface="Wingdings" panose="05000000000000000000" pitchFamily="2" charset="2"/>
              <a:buNone/>
            </a:pPr>
            <a:r>
              <a:rPr lang="it-IT" altLang="it-IT" sz="1800" dirty="0"/>
              <a:t>	- collaudo tecnico-amministrativo;</a:t>
            </a:r>
          </a:p>
          <a:p>
            <a:pPr algn="just" eaLnBrk="1" hangingPunct="1">
              <a:lnSpc>
                <a:spcPct val="90000"/>
              </a:lnSpc>
              <a:buFont typeface="Wingdings" panose="05000000000000000000" pitchFamily="2" charset="2"/>
              <a:buNone/>
            </a:pPr>
            <a:r>
              <a:rPr lang="it-IT" altLang="it-IT" sz="1800" dirty="0"/>
              <a:t>	- incarichi per indagini geologiche e sismiche, incarichi per le operazioni di bonifica archeologica;</a:t>
            </a:r>
          </a:p>
          <a:p>
            <a:pPr algn="just" eaLnBrk="1" hangingPunct="1">
              <a:lnSpc>
                <a:spcPct val="90000"/>
              </a:lnSpc>
              <a:buFont typeface="Wingdings" panose="05000000000000000000" pitchFamily="2" charset="2"/>
              <a:buNone/>
            </a:pPr>
            <a:r>
              <a:rPr lang="it-IT" altLang="it-IT" sz="1800" dirty="0"/>
              <a:t>	- incarichi in commissioni giudicatrici;</a:t>
            </a:r>
          </a:p>
          <a:p>
            <a:pPr algn="just" eaLnBrk="1" hangingPunct="1">
              <a:lnSpc>
                <a:spcPct val="90000"/>
              </a:lnSpc>
              <a:buFont typeface="Wingdings" panose="05000000000000000000" pitchFamily="2" charset="2"/>
              <a:buNone/>
            </a:pPr>
            <a:r>
              <a:rPr lang="it-IT" altLang="it-IT" sz="1800" dirty="0"/>
              <a:t>	- altre attività tecnico-operative strettamente finalizzate alla realizzazione dei singoli progetti finanziati dal PNRR.</a:t>
            </a:r>
          </a:p>
        </p:txBody>
      </p:sp>
      <p:pic>
        <p:nvPicPr>
          <p:cNvPr id="15364" name="Picture 4" descr="logo%20anci%20dorato">
            <a:extLst>
              <a:ext uri="{FF2B5EF4-FFF2-40B4-BE49-F238E27FC236}">
                <a16:creationId xmlns:a16="http://schemas.microsoft.com/office/drawing/2014/main" id="{88DFB6BA-BC7C-1322-6BD2-6AD25A9A6B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4739"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500"/>
                                        <p:tgtEl>
                                          <p:spTgt spid="40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099">
                                            <p:txEl>
                                              <p:pRg st="2" end="2"/>
                                            </p:txEl>
                                          </p:spTgt>
                                        </p:tgtEl>
                                        <p:attrNameLst>
                                          <p:attrName>style.visibility</p:attrName>
                                        </p:attrNameLst>
                                      </p:cBhvr>
                                      <p:to>
                                        <p:strVal val="visible"/>
                                      </p:to>
                                    </p:set>
                                    <p:animEffect transition="in" filter="fade">
                                      <p:cBhvr>
                                        <p:cTn id="22" dur="500"/>
                                        <p:tgtEl>
                                          <p:spTgt spid="409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4099">
                                            <p:txEl>
                                              <p:pRg st="3" end="3"/>
                                            </p:txEl>
                                          </p:spTgt>
                                        </p:tgtEl>
                                        <p:attrNameLst>
                                          <p:attrName>style.visibility</p:attrName>
                                        </p:attrNameLst>
                                      </p:cBhvr>
                                      <p:to>
                                        <p:strVal val="visible"/>
                                      </p:to>
                                    </p:set>
                                    <p:animEffect transition="in" filter="fade">
                                      <p:cBhvr>
                                        <p:cTn id="27" dur="500"/>
                                        <p:tgtEl>
                                          <p:spTgt spid="409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4099">
                                            <p:txEl>
                                              <p:pRg st="4" end="4"/>
                                            </p:txEl>
                                          </p:spTgt>
                                        </p:tgtEl>
                                        <p:attrNameLst>
                                          <p:attrName>style.visibility</p:attrName>
                                        </p:attrNameLst>
                                      </p:cBhvr>
                                      <p:to>
                                        <p:strVal val="visible"/>
                                      </p:to>
                                    </p:set>
                                    <p:animEffect transition="in" filter="fade">
                                      <p:cBhvr>
                                        <p:cTn id="32" dur="500"/>
                                        <p:tgtEl>
                                          <p:spTgt spid="409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Effect transition="in" filter="fade">
                                      <p:cBhvr>
                                        <p:cTn id="37" dur="500"/>
                                        <p:tgtEl>
                                          <p:spTgt spid="4099">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4099">
                                            <p:txEl>
                                              <p:pRg st="6" end="6"/>
                                            </p:txEl>
                                          </p:spTgt>
                                        </p:tgtEl>
                                        <p:attrNameLst>
                                          <p:attrName>style.visibility</p:attrName>
                                        </p:attrNameLst>
                                      </p:cBhvr>
                                      <p:to>
                                        <p:strVal val="visible"/>
                                      </p:to>
                                    </p:set>
                                    <p:animEffect transition="in" filter="fade">
                                      <p:cBhvr>
                                        <p:cTn id="42" dur="500"/>
                                        <p:tgtEl>
                                          <p:spTgt spid="4099">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4099">
                                            <p:txEl>
                                              <p:pRg st="7" end="7"/>
                                            </p:txEl>
                                          </p:spTgt>
                                        </p:tgtEl>
                                        <p:attrNameLst>
                                          <p:attrName>style.visibility</p:attrName>
                                        </p:attrNameLst>
                                      </p:cBhvr>
                                      <p:to>
                                        <p:strVal val="visible"/>
                                      </p:to>
                                    </p:set>
                                    <p:animEffect transition="in" filter="fade">
                                      <p:cBhvr>
                                        <p:cTn id="47" dur="500"/>
                                        <p:tgtEl>
                                          <p:spTgt spid="4099">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4099">
                                            <p:txEl>
                                              <p:pRg st="8" end="8"/>
                                            </p:txEl>
                                          </p:spTgt>
                                        </p:tgtEl>
                                        <p:attrNameLst>
                                          <p:attrName>style.visibility</p:attrName>
                                        </p:attrNameLst>
                                      </p:cBhvr>
                                      <p:to>
                                        <p:strVal val="visible"/>
                                      </p:to>
                                    </p:set>
                                    <p:animEffect transition="in" filter="fade">
                                      <p:cBhvr>
                                        <p:cTn id="52" dur="500"/>
                                        <p:tgtEl>
                                          <p:spTgt spid="40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CD1C794-0096-F927-47CE-4C278A8BDB93}"/>
              </a:ext>
            </a:extLst>
          </p:cNvPr>
          <p:cNvSpPr>
            <a:spLocks noGrp="1" noChangeArrowheads="1"/>
          </p:cNvSpPr>
          <p:nvPr>
            <p:ph type="title"/>
          </p:nvPr>
        </p:nvSpPr>
        <p:spPr>
          <a:xfrm>
            <a:off x="1981200" y="188913"/>
            <a:ext cx="8229600" cy="558800"/>
          </a:xfrm>
        </p:spPr>
        <p:txBody>
          <a:bodyPr/>
          <a:lstStyle/>
          <a:p>
            <a:pPr eaLnBrk="1" hangingPunct="1">
              <a:defRPr/>
            </a:pPr>
            <a:r>
              <a:rPr lang="it-IT" altLang="it-IT" sz="1800" b="1" i="1" dirty="0"/>
              <a:t>PERSONALE PER IL </a:t>
            </a:r>
            <a:r>
              <a:rPr lang="it-IT" altLang="it-IT" sz="1800" b="1" i="1" cap="small" dirty="0"/>
              <a:t>PNRR</a:t>
            </a:r>
            <a:br>
              <a:rPr lang="it-IT" altLang="it-IT" sz="1800" b="1" i="1" dirty="0"/>
            </a:br>
            <a:br>
              <a:rPr lang="it-IT" altLang="it-IT" sz="3200" b="1" i="1" dirty="0"/>
            </a:br>
            <a:br>
              <a:rPr lang="it-IT" altLang="it-IT" sz="2400" b="1" i="1" dirty="0"/>
            </a:br>
            <a:br>
              <a:rPr lang="it-IT" altLang="it-IT" sz="2400" b="1" i="1" dirty="0"/>
            </a:br>
            <a:endParaRPr lang="it-IT" altLang="it-IT" sz="2400" b="1" i="1" dirty="0"/>
          </a:p>
        </p:txBody>
      </p:sp>
      <p:sp>
        <p:nvSpPr>
          <p:cNvPr id="4099" name="Rectangle 3">
            <a:extLst>
              <a:ext uri="{FF2B5EF4-FFF2-40B4-BE49-F238E27FC236}">
                <a16:creationId xmlns:a16="http://schemas.microsoft.com/office/drawing/2014/main" id="{2553EA26-A0D2-C4A2-EB20-D89B7DFF8910}"/>
              </a:ext>
            </a:extLst>
          </p:cNvPr>
          <p:cNvSpPr>
            <a:spLocks noGrp="1" noChangeArrowheads="1"/>
          </p:cNvSpPr>
          <p:nvPr>
            <p:ph type="body" idx="1"/>
          </p:nvPr>
        </p:nvSpPr>
        <p:spPr>
          <a:xfrm>
            <a:off x="1955800" y="981075"/>
            <a:ext cx="8229600" cy="4349750"/>
          </a:xfrm>
        </p:spPr>
        <p:txBody>
          <a:bodyPr/>
          <a:lstStyle/>
          <a:p>
            <a:pPr algn="ctr" eaLnBrk="1" hangingPunct="1">
              <a:lnSpc>
                <a:spcPct val="90000"/>
              </a:lnSpc>
              <a:buFont typeface="Wingdings" panose="05000000000000000000" pitchFamily="2" charset="2"/>
              <a:buNone/>
            </a:pPr>
            <a:r>
              <a:rPr lang="it-IT" altLang="it-IT" sz="1800" b="1" dirty="0">
                <a:solidFill>
                  <a:schemeClr val="tx2"/>
                </a:solidFill>
              </a:rPr>
              <a:t>Limiti di spesa da Circolare MEF (5/6)</a:t>
            </a:r>
            <a:br>
              <a:rPr lang="it-IT" altLang="it-IT" sz="1800" b="1" dirty="0">
                <a:solidFill>
                  <a:schemeClr val="tx2"/>
                </a:solidFill>
              </a:rPr>
            </a:br>
            <a:endParaRPr lang="it-IT" altLang="it-IT" sz="1800" b="1" dirty="0">
              <a:solidFill>
                <a:schemeClr val="tx2"/>
              </a:solidFill>
            </a:endParaRPr>
          </a:p>
          <a:p>
            <a:pPr algn="just" eaLnBrk="1" hangingPunct="1">
              <a:lnSpc>
                <a:spcPct val="90000"/>
              </a:lnSpc>
              <a:buFont typeface="Wingdings" panose="05000000000000000000" pitchFamily="2" charset="2"/>
              <a:buNone/>
            </a:pPr>
            <a:r>
              <a:rPr lang="it-IT" altLang="it-IT" sz="1800" dirty="0"/>
              <a:t>	La Circolare MEF individua le percentuali massime che le spese di personale potranno raggiungere per ogni singola progettualità, nonché gli importi massimi in termini di valore assoluto.</a:t>
            </a:r>
          </a:p>
          <a:p>
            <a:pPr algn="just" eaLnBrk="1" hangingPunct="1">
              <a:lnSpc>
                <a:spcPct val="90000"/>
              </a:lnSpc>
              <a:buFont typeface="Wingdings" panose="05000000000000000000" pitchFamily="2" charset="2"/>
              <a:buNone/>
            </a:pPr>
            <a:r>
              <a:rPr lang="it-IT" altLang="it-IT" sz="1800" b="1" u="sng" dirty="0"/>
              <a:t>Doppio limite:</a:t>
            </a:r>
          </a:p>
          <a:p>
            <a:pPr algn="just" eaLnBrk="1" hangingPunct="1">
              <a:lnSpc>
                <a:spcPct val="90000"/>
              </a:lnSpc>
              <a:buFont typeface="Wingdings" panose="05000000000000000000" pitchFamily="2" charset="2"/>
              <a:buNone/>
            </a:pPr>
            <a:r>
              <a:rPr lang="it-IT" altLang="it-IT" sz="1800" b="1" u="sng" dirty="0"/>
              <a:t>1. la spesa di personale ammissibile a rimborso non deve superare la percentuale individuata in relazione al totale del costo finanziato, inoltre:</a:t>
            </a:r>
          </a:p>
          <a:p>
            <a:pPr algn="just" eaLnBrk="1" hangingPunct="1">
              <a:lnSpc>
                <a:spcPct val="90000"/>
              </a:lnSpc>
              <a:buFont typeface="Wingdings" panose="05000000000000000000" pitchFamily="2" charset="2"/>
              <a:buNone/>
            </a:pPr>
            <a:r>
              <a:rPr lang="it-IT" altLang="it-IT" sz="1800" b="1" u="sng" dirty="0"/>
              <a:t>2. in ogni caso non può essere superiore al massimale di costo da imputare al progetto individuato in termini di valore assoluto.</a:t>
            </a:r>
          </a:p>
          <a:p>
            <a:pPr algn="just" eaLnBrk="1" hangingPunct="1">
              <a:lnSpc>
                <a:spcPct val="90000"/>
              </a:lnSpc>
              <a:buFont typeface="Wingdings" panose="05000000000000000000" pitchFamily="2" charset="2"/>
              <a:buNone/>
            </a:pPr>
            <a:endParaRPr lang="it-IT" altLang="it-IT" sz="1800" b="1" u="sng" dirty="0"/>
          </a:p>
        </p:txBody>
      </p:sp>
      <p:pic>
        <p:nvPicPr>
          <p:cNvPr id="16388" name="Picture 4" descr="logo%20anci%20dorato">
            <a:extLst>
              <a:ext uri="{FF2B5EF4-FFF2-40B4-BE49-F238E27FC236}">
                <a16:creationId xmlns:a16="http://schemas.microsoft.com/office/drawing/2014/main" id="{A6C83A51-EB4A-3D1C-8F90-EA2B6F03FE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4739"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ella 1">
            <a:extLst>
              <a:ext uri="{FF2B5EF4-FFF2-40B4-BE49-F238E27FC236}">
                <a16:creationId xmlns:a16="http://schemas.microsoft.com/office/drawing/2014/main" id="{E201CEDC-50B4-34F2-F21E-40C46211387B}"/>
              </a:ext>
            </a:extLst>
          </p:cNvPr>
          <p:cNvGraphicFramePr>
            <a:graphicFrameLocks noGrp="1"/>
          </p:cNvGraphicFramePr>
          <p:nvPr/>
        </p:nvGraphicFramePr>
        <p:xfrm>
          <a:off x="2351088" y="4476750"/>
          <a:ext cx="6985000" cy="1490662"/>
        </p:xfrm>
        <a:graphic>
          <a:graphicData uri="http://schemas.openxmlformats.org/drawingml/2006/table">
            <a:tbl>
              <a:tblPr firstRow="1" firstCol="1" bandRow="1">
                <a:tableStyleId>{5C22544A-7EE6-4342-B048-85BDC9FD1C3A}</a:tableStyleId>
              </a:tblPr>
              <a:tblGrid>
                <a:gridCol w="716782">
                  <a:extLst>
                    <a:ext uri="{9D8B030D-6E8A-4147-A177-3AD203B41FA5}">
                      <a16:colId xmlns:a16="http://schemas.microsoft.com/office/drawing/2014/main" val="20000"/>
                    </a:ext>
                  </a:extLst>
                </a:gridCol>
                <a:gridCol w="1156428">
                  <a:extLst>
                    <a:ext uri="{9D8B030D-6E8A-4147-A177-3AD203B41FA5}">
                      <a16:colId xmlns:a16="http://schemas.microsoft.com/office/drawing/2014/main" val="20001"/>
                    </a:ext>
                  </a:extLst>
                </a:gridCol>
                <a:gridCol w="3059384">
                  <a:extLst>
                    <a:ext uri="{9D8B030D-6E8A-4147-A177-3AD203B41FA5}">
                      <a16:colId xmlns:a16="http://schemas.microsoft.com/office/drawing/2014/main" val="20002"/>
                    </a:ext>
                  </a:extLst>
                </a:gridCol>
                <a:gridCol w="2052406">
                  <a:extLst>
                    <a:ext uri="{9D8B030D-6E8A-4147-A177-3AD203B41FA5}">
                      <a16:colId xmlns:a16="http://schemas.microsoft.com/office/drawing/2014/main" val="20003"/>
                    </a:ext>
                  </a:extLst>
                </a:gridCol>
              </a:tblGrid>
              <a:tr h="448930">
                <a:tc>
                  <a:txBody>
                    <a:bodyPr/>
                    <a:lstStyle/>
                    <a:p>
                      <a:pPr algn="just">
                        <a:lnSpc>
                          <a:spcPct val="115000"/>
                        </a:lnSpc>
                        <a:spcAft>
                          <a:spcPts val="1000"/>
                        </a:spcAft>
                      </a:pPr>
                      <a:r>
                        <a:rPr lang="it-IT" sz="1000">
                          <a:effectLst/>
                        </a:rPr>
                        <a:t>Fascia</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2" marR="68582" marT="0" marB="0"/>
                </a:tc>
                <a:tc>
                  <a:txBody>
                    <a:bodyPr/>
                    <a:lstStyle/>
                    <a:p>
                      <a:pPr algn="just">
                        <a:lnSpc>
                          <a:spcPct val="115000"/>
                        </a:lnSpc>
                        <a:spcAft>
                          <a:spcPts val="1000"/>
                        </a:spcAft>
                      </a:pPr>
                      <a:r>
                        <a:rPr lang="it-IT" sz="1000">
                          <a:effectLst/>
                        </a:rPr>
                        <a:t>Percentuale</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2" marR="68582" marT="0" marB="0"/>
                </a:tc>
                <a:tc>
                  <a:txBody>
                    <a:bodyPr/>
                    <a:lstStyle/>
                    <a:p>
                      <a:pPr algn="just">
                        <a:lnSpc>
                          <a:spcPct val="115000"/>
                        </a:lnSpc>
                        <a:spcAft>
                          <a:spcPts val="1000"/>
                        </a:spcAft>
                      </a:pPr>
                      <a:r>
                        <a:rPr lang="it-IT" sz="1000">
                          <a:effectLst/>
                        </a:rPr>
                        <a:t>Fascia finanziaria di progetto (costo totale ammesso a finanziamento)</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2" marR="68582" marT="0" marB="0"/>
                </a:tc>
                <a:tc>
                  <a:txBody>
                    <a:bodyPr/>
                    <a:lstStyle/>
                    <a:p>
                      <a:pPr algn="just">
                        <a:lnSpc>
                          <a:spcPct val="115000"/>
                        </a:lnSpc>
                        <a:spcAft>
                          <a:spcPts val="1000"/>
                        </a:spcAft>
                      </a:pPr>
                      <a:r>
                        <a:rPr lang="it-IT" sz="1000">
                          <a:effectLst/>
                        </a:rPr>
                        <a:t>Massimale costo personale da imputare al progetto</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2" marR="68582" marT="0" marB="0"/>
                </a:tc>
                <a:extLst>
                  <a:ext uri="{0D108BD9-81ED-4DB2-BD59-A6C34878D82A}">
                    <a16:rowId xmlns:a16="http://schemas.microsoft.com/office/drawing/2014/main" val="10000"/>
                  </a:ext>
                </a:extLst>
              </a:tr>
              <a:tr h="260433">
                <a:tc>
                  <a:txBody>
                    <a:bodyPr/>
                    <a:lstStyle/>
                    <a:p>
                      <a:pPr algn="just">
                        <a:lnSpc>
                          <a:spcPct val="115000"/>
                        </a:lnSpc>
                        <a:spcAft>
                          <a:spcPts val="1000"/>
                        </a:spcAft>
                      </a:pPr>
                      <a:r>
                        <a:rPr lang="it-IT" sz="1200">
                          <a:effectLst/>
                        </a:rPr>
                        <a:t>A</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2" marR="68582" marT="0" marB="0"/>
                </a:tc>
                <a:tc>
                  <a:txBody>
                    <a:bodyPr/>
                    <a:lstStyle/>
                    <a:p>
                      <a:pPr algn="just">
                        <a:lnSpc>
                          <a:spcPct val="115000"/>
                        </a:lnSpc>
                        <a:spcAft>
                          <a:spcPts val="1000"/>
                        </a:spcAft>
                      </a:pPr>
                      <a:r>
                        <a:rPr lang="it-IT" sz="1200">
                          <a:effectLst/>
                        </a:rPr>
                        <a:t>10</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2" marR="68582" marT="0" marB="0"/>
                </a:tc>
                <a:tc>
                  <a:txBody>
                    <a:bodyPr/>
                    <a:lstStyle/>
                    <a:p>
                      <a:pPr algn="just">
                        <a:lnSpc>
                          <a:spcPct val="115000"/>
                        </a:lnSpc>
                        <a:spcAft>
                          <a:spcPts val="1000"/>
                        </a:spcAft>
                      </a:pPr>
                      <a:r>
                        <a:rPr lang="it-IT" sz="1200">
                          <a:effectLst/>
                        </a:rPr>
                        <a:t>Fino a 5.000.000</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2" marR="68582" marT="0" marB="0"/>
                </a:tc>
                <a:tc>
                  <a:txBody>
                    <a:bodyPr/>
                    <a:lstStyle/>
                    <a:p>
                      <a:pPr algn="just">
                        <a:lnSpc>
                          <a:spcPct val="115000"/>
                        </a:lnSpc>
                        <a:spcAft>
                          <a:spcPts val="1000"/>
                        </a:spcAft>
                      </a:pPr>
                      <a:r>
                        <a:rPr lang="it-IT" sz="1200">
                          <a:effectLst/>
                        </a:rPr>
                        <a:t>250.000</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2" marR="68582" marT="0" marB="0"/>
                </a:tc>
                <a:extLst>
                  <a:ext uri="{0D108BD9-81ED-4DB2-BD59-A6C34878D82A}">
                    <a16:rowId xmlns:a16="http://schemas.microsoft.com/office/drawing/2014/main" val="10001"/>
                  </a:ext>
                </a:extLst>
              </a:tr>
              <a:tr h="260433">
                <a:tc>
                  <a:txBody>
                    <a:bodyPr/>
                    <a:lstStyle/>
                    <a:p>
                      <a:pPr algn="just">
                        <a:lnSpc>
                          <a:spcPct val="115000"/>
                        </a:lnSpc>
                        <a:spcAft>
                          <a:spcPts val="1000"/>
                        </a:spcAft>
                      </a:pPr>
                      <a:r>
                        <a:rPr lang="it-IT" sz="1200">
                          <a:effectLst/>
                        </a:rPr>
                        <a:t>B</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2" marR="68582" marT="0" marB="0"/>
                </a:tc>
                <a:tc>
                  <a:txBody>
                    <a:bodyPr/>
                    <a:lstStyle/>
                    <a:p>
                      <a:pPr algn="just">
                        <a:lnSpc>
                          <a:spcPct val="115000"/>
                        </a:lnSpc>
                        <a:spcAft>
                          <a:spcPts val="1000"/>
                        </a:spcAft>
                      </a:pPr>
                      <a:r>
                        <a:rPr lang="it-IT" sz="1200">
                          <a:effectLst/>
                        </a:rPr>
                        <a:t>5</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2" marR="68582" marT="0" marB="0"/>
                </a:tc>
                <a:tc>
                  <a:txBody>
                    <a:bodyPr/>
                    <a:lstStyle/>
                    <a:p>
                      <a:pPr algn="just">
                        <a:lnSpc>
                          <a:spcPct val="115000"/>
                        </a:lnSpc>
                        <a:spcAft>
                          <a:spcPts val="1000"/>
                        </a:spcAft>
                      </a:pPr>
                      <a:r>
                        <a:rPr lang="it-IT" sz="1200">
                          <a:effectLst/>
                        </a:rPr>
                        <a:t>Da 5.000.001 a 15.000.000</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2" marR="68582" marT="0" marB="0"/>
                </a:tc>
                <a:tc>
                  <a:txBody>
                    <a:bodyPr/>
                    <a:lstStyle/>
                    <a:p>
                      <a:pPr algn="just">
                        <a:lnSpc>
                          <a:spcPct val="115000"/>
                        </a:lnSpc>
                        <a:spcAft>
                          <a:spcPts val="1000"/>
                        </a:spcAft>
                      </a:pPr>
                      <a:r>
                        <a:rPr lang="it-IT" sz="1200">
                          <a:effectLst/>
                        </a:rPr>
                        <a:t>600.000</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2" marR="68582" marT="0" marB="0"/>
                </a:tc>
                <a:extLst>
                  <a:ext uri="{0D108BD9-81ED-4DB2-BD59-A6C34878D82A}">
                    <a16:rowId xmlns:a16="http://schemas.microsoft.com/office/drawing/2014/main" val="10002"/>
                  </a:ext>
                </a:extLst>
              </a:tr>
              <a:tr h="260433">
                <a:tc>
                  <a:txBody>
                    <a:bodyPr/>
                    <a:lstStyle/>
                    <a:p>
                      <a:pPr algn="just">
                        <a:lnSpc>
                          <a:spcPct val="115000"/>
                        </a:lnSpc>
                        <a:spcAft>
                          <a:spcPts val="1000"/>
                        </a:spcAft>
                      </a:pPr>
                      <a:r>
                        <a:rPr lang="it-IT" sz="1200">
                          <a:effectLst/>
                        </a:rPr>
                        <a:t>C</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2" marR="68582" marT="0" marB="0"/>
                </a:tc>
                <a:tc>
                  <a:txBody>
                    <a:bodyPr/>
                    <a:lstStyle/>
                    <a:p>
                      <a:pPr algn="just">
                        <a:lnSpc>
                          <a:spcPct val="115000"/>
                        </a:lnSpc>
                        <a:spcAft>
                          <a:spcPts val="1000"/>
                        </a:spcAft>
                      </a:pPr>
                      <a:r>
                        <a:rPr lang="it-IT" sz="1200">
                          <a:effectLst/>
                        </a:rPr>
                        <a:t>4</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2" marR="68582" marT="0" marB="0"/>
                </a:tc>
                <a:tc>
                  <a:txBody>
                    <a:bodyPr/>
                    <a:lstStyle/>
                    <a:p>
                      <a:pPr algn="just">
                        <a:lnSpc>
                          <a:spcPct val="115000"/>
                        </a:lnSpc>
                        <a:spcAft>
                          <a:spcPts val="1000"/>
                        </a:spcAft>
                      </a:pPr>
                      <a:r>
                        <a:rPr lang="it-IT" sz="1200">
                          <a:effectLst/>
                        </a:rPr>
                        <a:t>Da 15.000.001 a 50.000.000</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2" marR="68582" marT="0" marB="0"/>
                </a:tc>
                <a:tc>
                  <a:txBody>
                    <a:bodyPr/>
                    <a:lstStyle/>
                    <a:p>
                      <a:pPr algn="just">
                        <a:lnSpc>
                          <a:spcPct val="115000"/>
                        </a:lnSpc>
                        <a:spcAft>
                          <a:spcPts val="1000"/>
                        </a:spcAft>
                      </a:pPr>
                      <a:r>
                        <a:rPr lang="it-IT" sz="1200">
                          <a:effectLst/>
                        </a:rPr>
                        <a:t>1.500.000</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2" marR="68582" marT="0" marB="0"/>
                </a:tc>
                <a:extLst>
                  <a:ext uri="{0D108BD9-81ED-4DB2-BD59-A6C34878D82A}">
                    <a16:rowId xmlns:a16="http://schemas.microsoft.com/office/drawing/2014/main" val="10003"/>
                  </a:ext>
                </a:extLst>
              </a:tr>
              <a:tr h="260433">
                <a:tc>
                  <a:txBody>
                    <a:bodyPr/>
                    <a:lstStyle/>
                    <a:p>
                      <a:pPr algn="just">
                        <a:lnSpc>
                          <a:spcPct val="115000"/>
                        </a:lnSpc>
                        <a:spcAft>
                          <a:spcPts val="1000"/>
                        </a:spcAft>
                      </a:pPr>
                      <a:r>
                        <a:rPr lang="it-IT" sz="1200">
                          <a:effectLst/>
                        </a:rPr>
                        <a:t>D</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2" marR="68582" marT="0" marB="0"/>
                </a:tc>
                <a:tc>
                  <a:txBody>
                    <a:bodyPr/>
                    <a:lstStyle/>
                    <a:p>
                      <a:pPr algn="just">
                        <a:lnSpc>
                          <a:spcPct val="115000"/>
                        </a:lnSpc>
                        <a:spcAft>
                          <a:spcPts val="1000"/>
                        </a:spcAft>
                      </a:pPr>
                      <a:r>
                        <a:rPr lang="it-IT" sz="1200">
                          <a:effectLst/>
                        </a:rPr>
                        <a:t>3</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2" marR="68582" marT="0" marB="0"/>
                </a:tc>
                <a:tc>
                  <a:txBody>
                    <a:bodyPr/>
                    <a:lstStyle/>
                    <a:p>
                      <a:pPr algn="just">
                        <a:lnSpc>
                          <a:spcPct val="115000"/>
                        </a:lnSpc>
                        <a:spcAft>
                          <a:spcPts val="1000"/>
                        </a:spcAft>
                      </a:pPr>
                      <a:r>
                        <a:rPr lang="it-IT" sz="1200">
                          <a:effectLst/>
                        </a:rPr>
                        <a:t>Da 50.000.000</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2" marR="68582" marT="0" marB="0"/>
                </a:tc>
                <a:tc>
                  <a:txBody>
                    <a:bodyPr/>
                    <a:lstStyle/>
                    <a:p>
                      <a:pPr algn="just">
                        <a:lnSpc>
                          <a:spcPct val="115000"/>
                        </a:lnSpc>
                        <a:spcAft>
                          <a:spcPts val="1000"/>
                        </a:spcAft>
                      </a:pPr>
                      <a:r>
                        <a:rPr lang="it-IT" sz="1200" dirty="0">
                          <a:effectLst/>
                        </a:rPr>
                        <a:t>3.000.000</a:t>
                      </a:r>
                      <a:endParaRPr lang="it-I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2" marR="68582" marT="0" marB="0"/>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500"/>
                                        <p:tgtEl>
                                          <p:spTgt spid="40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099">
                                            <p:txEl>
                                              <p:pRg st="2" end="2"/>
                                            </p:txEl>
                                          </p:spTgt>
                                        </p:tgtEl>
                                        <p:attrNameLst>
                                          <p:attrName>style.visibility</p:attrName>
                                        </p:attrNameLst>
                                      </p:cBhvr>
                                      <p:to>
                                        <p:strVal val="visible"/>
                                      </p:to>
                                    </p:set>
                                    <p:animEffect transition="in" filter="fade">
                                      <p:cBhvr>
                                        <p:cTn id="22" dur="500"/>
                                        <p:tgtEl>
                                          <p:spTgt spid="409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4099">
                                            <p:txEl>
                                              <p:pRg st="3" end="3"/>
                                            </p:txEl>
                                          </p:spTgt>
                                        </p:tgtEl>
                                        <p:attrNameLst>
                                          <p:attrName>style.visibility</p:attrName>
                                        </p:attrNameLst>
                                      </p:cBhvr>
                                      <p:to>
                                        <p:strVal val="visible"/>
                                      </p:to>
                                    </p:set>
                                    <p:animEffect transition="in" filter="fade">
                                      <p:cBhvr>
                                        <p:cTn id="27" dur="500"/>
                                        <p:tgtEl>
                                          <p:spTgt spid="409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4099">
                                            <p:txEl>
                                              <p:pRg st="4" end="4"/>
                                            </p:txEl>
                                          </p:spTgt>
                                        </p:tgtEl>
                                        <p:attrNameLst>
                                          <p:attrName>style.visibility</p:attrName>
                                        </p:attrNameLst>
                                      </p:cBhvr>
                                      <p:to>
                                        <p:strVal val="visible"/>
                                      </p:to>
                                    </p:set>
                                    <p:animEffect transition="in" filter="fade">
                                      <p:cBhvr>
                                        <p:cTn id="32"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CD74FB1-3A27-2FAE-8410-B083093DBB27}"/>
              </a:ext>
            </a:extLst>
          </p:cNvPr>
          <p:cNvSpPr>
            <a:spLocks noGrp="1" noChangeArrowheads="1"/>
          </p:cNvSpPr>
          <p:nvPr>
            <p:ph type="title"/>
          </p:nvPr>
        </p:nvSpPr>
        <p:spPr>
          <a:xfrm>
            <a:off x="1981200" y="277813"/>
            <a:ext cx="8229600" cy="558800"/>
          </a:xfrm>
        </p:spPr>
        <p:txBody>
          <a:bodyPr/>
          <a:lstStyle/>
          <a:p>
            <a:pPr eaLnBrk="1" hangingPunct="1">
              <a:defRPr/>
            </a:pPr>
            <a:r>
              <a:rPr lang="it-IT" altLang="it-IT" sz="1800" b="1" i="1" dirty="0"/>
              <a:t>PERSONALE PER IL </a:t>
            </a:r>
            <a:r>
              <a:rPr lang="it-IT" altLang="it-IT" sz="1800" b="1" i="1" cap="small" dirty="0"/>
              <a:t>PNRR</a:t>
            </a:r>
            <a:br>
              <a:rPr lang="it-IT" altLang="it-IT" sz="2400" b="1" i="1" dirty="0"/>
            </a:br>
            <a:br>
              <a:rPr lang="it-IT" altLang="it-IT" sz="4000" b="1" i="1" dirty="0"/>
            </a:br>
            <a:br>
              <a:rPr lang="it-IT" altLang="it-IT" sz="2400" b="1" i="1" dirty="0"/>
            </a:br>
            <a:br>
              <a:rPr lang="it-IT" altLang="it-IT" sz="2400" b="1" i="1" dirty="0"/>
            </a:br>
            <a:endParaRPr lang="it-IT" altLang="it-IT" sz="2400" b="1" i="1" dirty="0"/>
          </a:p>
        </p:txBody>
      </p:sp>
      <p:sp>
        <p:nvSpPr>
          <p:cNvPr id="4099" name="Rectangle 3">
            <a:extLst>
              <a:ext uri="{FF2B5EF4-FFF2-40B4-BE49-F238E27FC236}">
                <a16:creationId xmlns:a16="http://schemas.microsoft.com/office/drawing/2014/main" id="{2BD256EC-3CCB-6745-3C55-F9C3251798D3}"/>
              </a:ext>
            </a:extLst>
          </p:cNvPr>
          <p:cNvSpPr>
            <a:spLocks noGrp="1" noChangeArrowheads="1"/>
          </p:cNvSpPr>
          <p:nvPr>
            <p:ph type="body" idx="1"/>
          </p:nvPr>
        </p:nvSpPr>
        <p:spPr>
          <a:xfrm>
            <a:off x="1955800" y="981075"/>
            <a:ext cx="8229600" cy="4349750"/>
          </a:xfrm>
        </p:spPr>
        <p:txBody>
          <a:bodyPr/>
          <a:lstStyle/>
          <a:p>
            <a:pPr algn="ctr" eaLnBrk="1" hangingPunct="1">
              <a:lnSpc>
                <a:spcPct val="90000"/>
              </a:lnSpc>
              <a:buFont typeface="Wingdings" panose="05000000000000000000" pitchFamily="2" charset="2"/>
              <a:buNone/>
            </a:pPr>
            <a:r>
              <a:rPr lang="it-IT" altLang="it-IT" sz="1800" dirty="0"/>
              <a:t> </a:t>
            </a:r>
            <a:r>
              <a:rPr lang="it-IT" altLang="it-IT" sz="1800" b="1" dirty="0">
                <a:solidFill>
                  <a:schemeClr val="tx2"/>
                </a:solidFill>
              </a:rPr>
              <a:t>Spese non ammissibili da Circolare MEF (6/6)</a:t>
            </a:r>
            <a:br>
              <a:rPr lang="it-IT" altLang="it-IT" sz="1800" b="1" dirty="0">
                <a:solidFill>
                  <a:schemeClr val="tx2"/>
                </a:solidFill>
              </a:rPr>
            </a:br>
            <a:endParaRPr lang="it-IT" altLang="it-IT" sz="1800" b="1" i="1" dirty="0"/>
          </a:p>
          <a:p>
            <a:pPr algn="just" eaLnBrk="1" hangingPunct="1">
              <a:lnSpc>
                <a:spcPct val="90000"/>
              </a:lnSpc>
              <a:buFont typeface="Wingdings" panose="05000000000000000000" pitchFamily="2" charset="2"/>
              <a:buNone/>
            </a:pPr>
            <a:r>
              <a:rPr lang="it-IT" altLang="it-IT" sz="1800" dirty="0"/>
              <a:t>	La Circolare afferma che, in base alla regolazione comunitaria, non è prevista la possibilità di attivare iniziative di </a:t>
            </a:r>
            <a:r>
              <a:rPr lang="it-IT" altLang="it-IT" sz="1800" b="1" u="sng" dirty="0"/>
              <a:t>assistenza tecnica </a:t>
            </a:r>
            <a:r>
              <a:rPr lang="it-IT" altLang="it-IT" sz="1800" dirty="0"/>
              <a:t>finanziabili a valere sulla dotazione di risorse assegnata agli Stati membri sui rispettivi PNRR. In particolare: “con il termine “assistenza tecnica” devono intendersi tutte le azioni di supporto finalizzate a garantire lo svolgimento delle attività richieste nel processo di attuazione complessiva dei PNRR e necessarie a garantire gli adempimenti regolamentari prescritti. Come specificato all’articolo 6, paragrafo 2 del Regolamento (UE) 2021/241, fanno parte di questa categoria le </a:t>
            </a:r>
            <a:r>
              <a:rPr lang="it-IT" altLang="it-IT" sz="1800" u="sng" dirty="0"/>
              <a:t>attività di preparazione, monitoraggio, controllo, audit e valutazione, in particolare: studi, analisi, attività di supporto amministrativo alle strutture operative, azioni di informazione e comunicazione, consultazione degli stakeholders, spese legate a reti informatiche destinate</a:t>
            </a:r>
            <a:endParaRPr lang="it-IT" altLang="it-IT" sz="1800" dirty="0"/>
          </a:p>
          <a:p>
            <a:pPr algn="just" eaLnBrk="1" hangingPunct="1">
              <a:lnSpc>
                <a:spcPct val="90000"/>
              </a:lnSpc>
              <a:buFont typeface="Wingdings" panose="05000000000000000000" pitchFamily="2" charset="2"/>
              <a:buNone/>
            </a:pPr>
            <a:r>
              <a:rPr lang="it-IT" altLang="it-IT" sz="1800" dirty="0"/>
              <a:t>	</a:t>
            </a:r>
            <a:r>
              <a:rPr lang="it-IT" altLang="it-IT" sz="1800" u="sng" dirty="0"/>
              <a:t>all’elaborazione e allo scambio delle informazioni.</a:t>
            </a:r>
          </a:p>
        </p:txBody>
      </p:sp>
      <p:pic>
        <p:nvPicPr>
          <p:cNvPr id="17412" name="Picture 4" descr="logo%20anci%20dorato">
            <a:extLst>
              <a:ext uri="{FF2B5EF4-FFF2-40B4-BE49-F238E27FC236}">
                <a16:creationId xmlns:a16="http://schemas.microsoft.com/office/drawing/2014/main" id="{658BE643-F61F-176B-B958-CD76E58177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4739"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500"/>
                                        <p:tgtEl>
                                          <p:spTgt spid="40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099">
                                            <p:txEl>
                                              <p:pRg st="2" end="2"/>
                                            </p:txEl>
                                          </p:spTgt>
                                        </p:tgtEl>
                                        <p:attrNameLst>
                                          <p:attrName>style.visibility</p:attrName>
                                        </p:attrNameLst>
                                      </p:cBhvr>
                                      <p:to>
                                        <p:strVal val="visible"/>
                                      </p:to>
                                    </p:set>
                                    <p:animEffect transition="in" filter="fade">
                                      <p:cBhvr>
                                        <p:cTn id="22"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CD74FB1-3A27-2FAE-8410-B083093DBB27}"/>
              </a:ext>
            </a:extLst>
          </p:cNvPr>
          <p:cNvSpPr>
            <a:spLocks noGrp="1" noChangeArrowheads="1"/>
          </p:cNvSpPr>
          <p:nvPr>
            <p:ph type="title"/>
          </p:nvPr>
        </p:nvSpPr>
        <p:spPr>
          <a:xfrm>
            <a:off x="1981200" y="277813"/>
            <a:ext cx="8229600" cy="558800"/>
          </a:xfrm>
        </p:spPr>
        <p:txBody>
          <a:bodyPr/>
          <a:lstStyle/>
          <a:p>
            <a:pPr eaLnBrk="1" hangingPunct="1">
              <a:defRPr/>
            </a:pPr>
            <a:r>
              <a:rPr lang="it-IT" altLang="it-IT" sz="1800" b="1" i="1" dirty="0"/>
              <a:t>PERSONALE PER IL </a:t>
            </a:r>
            <a:r>
              <a:rPr lang="it-IT" altLang="it-IT" sz="1800" b="1" i="1" cap="small" dirty="0"/>
              <a:t>PNRR</a:t>
            </a:r>
            <a:br>
              <a:rPr lang="it-IT" altLang="it-IT" sz="2400" b="1" i="1" dirty="0"/>
            </a:br>
            <a:br>
              <a:rPr lang="it-IT" altLang="it-IT" sz="4000" b="1" i="1" dirty="0"/>
            </a:br>
            <a:br>
              <a:rPr lang="it-IT" altLang="it-IT" sz="2400" b="1" i="1" dirty="0"/>
            </a:br>
            <a:br>
              <a:rPr lang="it-IT" altLang="it-IT" sz="2400" b="1" i="1" dirty="0"/>
            </a:br>
            <a:endParaRPr lang="it-IT" altLang="it-IT" sz="2400" b="1" i="1" dirty="0"/>
          </a:p>
        </p:txBody>
      </p:sp>
      <p:sp>
        <p:nvSpPr>
          <p:cNvPr id="4099" name="Rectangle 3">
            <a:extLst>
              <a:ext uri="{FF2B5EF4-FFF2-40B4-BE49-F238E27FC236}">
                <a16:creationId xmlns:a16="http://schemas.microsoft.com/office/drawing/2014/main" id="{2BD256EC-3CCB-6745-3C55-F9C3251798D3}"/>
              </a:ext>
            </a:extLst>
          </p:cNvPr>
          <p:cNvSpPr>
            <a:spLocks noGrp="1" noChangeArrowheads="1"/>
          </p:cNvSpPr>
          <p:nvPr>
            <p:ph type="body" idx="1"/>
          </p:nvPr>
        </p:nvSpPr>
        <p:spPr>
          <a:xfrm>
            <a:off x="1081548" y="836613"/>
            <a:ext cx="9103852" cy="4494212"/>
          </a:xfrm>
        </p:spPr>
        <p:txBody>
          <a:bodyPr/>
          <a:lstStyle/>
          <a:p>
            <a:pPr algn="ctr" eaLnBrk="1" hangingPunct="1">
              <a:lnSpc>
                <a:spcPct val="90000"/>
              </a:lnSpc>
              <a:buFont typeface="Wingdings" panose="05000000000000000000" pitchFamily="2" charset="2"/>
              <a:buNone/>
            </a:pPr>
            <a:r>
              <a:rPr lang="it-IT" altLang="it-IT" sz="1800" dirty="0"/>
              <a:t> </a:t>
            </a:r>
            <a:r>
              <a:rPr lang="it-IT" altLang="it-IT" sz="1800" b="1" dirty="0">
                <a:solidFill>
                  <a:schemeClr val="tx2"/>
                </a:solidFill>
              </a:rPr>
              <a:t>FAQ Governo – Spese Ammissibili – Supporto al RUP (1/2)</a:t>
            </a:r>
            <a:br>
              <a:rPr lang="it-IT" altLang="it-IT" sz="1800" b="1" dirty="0">
                <a:solidFill>
                  <a:schemeClr val="tx2"/>
                </a:solidFill>
              </a:rPr>
            </a:br>
            <a:endParaRPr lang="it-IT" altLang="it-IT" sz="1800" b="1" i="1" dirty="0"/>
          </a:p>
          <a:p>
            <a:pPr algn="just" eaLnBrk="1" hangingPunct="1">
              <a:lnSpc>
                <a:spcPct val="90000"/>
              </a:lnSpc>
              <a:buNone/>
            </a:pPr>
            <a:r>
              <a:rPr lang="it-IT" altLang="it-IT" sz="1800" dirty="0"/>
              <a:t>	Diversamente dai costi per l’espletamento delle attività di assistenza tecnica, sono da considerare ammissibili al finanziamento a valere sulle risorse del PNRR i costi riferiti i servizi di supporto tecnico-operativo, specificatamente destinati a realizzare i singoli progetti. Come chiarito anche dai Servizi della Commissione europea, l’attività di supporto operativo alle strutture interne può essere inclusa come parte del costo delle riforme o degli investimenti “se ciò è essenziale per l’attuazione della riforma o dell’investimento proposto”.</a:t>
            </a:r>
          </a:p>
          <a:p>
            <a:pPr algn="just" eaLnBrk="1" hangingPunct="1">
              <a:lnSpc>
                <a:spcPct val="90000"/>
              </a:lnSpc>
              <a:buNone/>
            </a:pPr>
            <a:r>
              <a:rPr lang="it-IT" altLang="it-IT" sz="1800" dirty="0"/>
              <a:t>	Rispetto a quanto già indicato all’interno della Circolare MEF-RGS del 24 gennaio 2022, n. 4, costruiscono costi ammissibili al piano le spese di consulenza specialistica ossia i servizi professionali di consulenza specifica altamente qualificanti e non riferiti allo svolgimento di attività ordinarie, quale a titolo indicativo e non esaustivo: consulenza legale, consulenza ingegneristica, consulenza in tema ambientale, attività specialistiche di supporto al RUP, i costi sostenuti per i servizi prestati dalle centrali di committenza o committenza ausiliaria per l’espletamento delle procedure di gara, etc..</a:t>
            </a:r>
          </a:p>
          <a:p>
            <a:pPr algn="just" eaLnBrk="1" hangingPunct="1">
              <a:lnSpc>
                <a:spcPct val="90000"/>
              </a:lnSpc>
              <a:buNone/>
            </a:pPr>
            <a:r>
              <a:rPr lang="it-IT" altLang="it-IT" sz="1800" dirty="0"/>
              <a:t>	</a:t>
            </a:r>
          </a:p>
        </p:txBody>
      </p:sp>
      <p:pic>
        <p:nvPicPr>
          <p:cNvPr id="17412" name="Picture 4" descr="logo%20anci%20dorato">
            <a:extLst>
              <a:ext uri="{FF2B5EF4-FFF2-40B4-BE49-F238E27FC236}">
                <a16:creationId xmlns:a16="http://schemas.microsoft.com/office/drawing/2014/main" id="{658BE643-F61F-176B-B958-CD76E58177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4739"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99161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500"/>
                                        <p:tgtEl>
                                          <p:spTgt spid="40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099">
                                            <p:txEl>
                                              <p:pRg st="2" end="2"/>
                                            </p:txEl>
                                          </p:spTgt>
                                        </p:tgtEl>
                                        <p:attrNameLst>
                                          <p:attrName>style.visibility</p:attrName>
                                        </p:attrNameLst>
                                      </p:cBhvr>
                                      <p:to>
                                        <p:strVal val="visible"/>
                                      </p:to>
                                    </p:set>
                                    <p:animEffect transition="in" filter="fade">
                                      <p:cBhvr>
                                        <p:cTn id="22" dur="500"/>
                                        <p:tgtEl>
                                          <p:spTgt spid="409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099">
                                            <p:txEl>
                                              <p:pRg st="3" end="3"/>
                                            </p:txEl>
                                          </p:spTgt>
                                        </p:tgtEl>
                                        <p:attrNameLst>
                                          <p:attrName>style.visibility</p:attrName>
                                        </p:attrNameLst>
                                      </p:cBhvr>
                                      <p:to>
                                        <p:strVal val="visible"/>
                                      </p:to>
                                    </p:set>
                                    <p:animEffect transition="in" filter="fade">
                                      <p:cBhvr>
                                        <p:cTn id="27"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CD74FB1-3A27-2FAE-8410-B083093DBB27}"/>
              </a:ext>
            </a:extLst>
          </p:cNvPr>
          <p:cNvSpPr>
            <a:spLocks noGrp="1" noChangeArrowheads="1"/>
          </p:cNvSpPr>
          <p:nvPr>
            <p:ph type="title"/>
          </p:nvPr>
        </p:nvSpPr>
        <p:spPr>
          <a:xfrm>
            <a:off x="1981200" y="277813"/>
            <a:ext cx="8229600" cy="558800"/>
          </a:xfrm>
        </p:spPr>
        <p:txBody>
          <a:bodyPr/>
          <a:lstStyle/>
          <a:p>
            <a:pPr eaLnBrk="1" hangingPunct="1">
              <a:defRPr/>
            </a:pPr>
            <a:r>
              <a:rPr lang="it-IT" altLang="it-IT" sz="1800" b="1" i="1" dirty="0"/>
              <a:t>PERSONALE PER IL </a:t>
            </a:r>
            <a:r>
              <a:rPr lang="it-IT" altLang="it-IT" sz="1800" b="1" i="1" cap="small" dirty="0"/>
              <a:t>PNRR</a:t>
            </a:r>
            <a:br>
              <a:rPr lang="it-IT" altLang="it-IT" sz="2400" b="1" i="1" dirty="0"/>
            </a:br>
            <a:br>
              <a:rPr lang="it-IT" altLang="it-IT" sz="4000" b="1" i="1" dirty="0"/>
            </a:br>
            <a:br>
              <a:rPr lang="it-IT" altLang="it-IT" sz="2400" b="1" i="1" dirty="0"/>
            </a:br>
            <a:br>
              <a:rPr lang="it-IT" altLang="it-IT" sz="2400" b="1" i="1" dirty="0"/>
            </a:br>
            <a:endParaRPr lang="it-IT" altLang="it-IT" sz="2400" b="1" i="1" dirty="0"/>
          </a:p>
        </p:txBody>
      </p:sp>
      <p:sp>
        <p:nvSpPr>
          <p:cNvPr id="4099" name="Rectangle 3">
            <a:extLst>
              <a:ext uri="{FF2B5EF4-FFF2-40B4-BE49-F238E27FC236}">
                <a16:creationId xmlns:a16="http://schemas.microsoft.com/office/drawing/2014/main" id="{2BD256EC-3CCB-6745-3C55-F9C3251798D3}"/>
              </a:ext>
            </a:extLst>
          </p:cNvPr>
          <p:cNvSpPr>
            <a:spLocks noGrp="1" noChangeArrowheads="1"/>
          </p:cNvSpPr>
          <p:nvPr>
            <p:ph type="body" idx="1"/>
          </p:nvPr>
        </p:nvSpPr>
        <p:spPr>
          <a:xfrm>
            <a:off x="1081548" y="836613"/>
            <a:ext cx="9103852" cy="4494212"/>
          </a:xfrm>
        </p:spPr>
        <p:txBody>
          <a:bodyPr/>
          <a:lstStyle/>
          <a:p>
            <a:pPr algn="ctr" eaLnBrk="1" hangingPunct="1">
              <a:lnSpc>
                <a:spcPct val="90000"/>
              </a:lnSpc>
              <a:buFont typeface="Wingdings" panose="05000000000000000000" pitchFamily="2" charset="2"/>
              <a:buNone/>
            </a:pPr>
            <a:r>
              <a:rPr lang="it-IT" altLang="it-IT" sz="1800" dirty="0"/>
              <a:t> </a:t>
            </a:r>
            <a:r>
              <a:rPr lang="it-IT" altLang="it-IT" sz="1800" b="1" dirty="0">
                <a:solidFill>
                  <a:schemeClr val="tx2"/>
                </a:solidFill>
              </a:rPr>
              <a:t>FAQ Governo – Spese Ammissibili – Supporto al RUP (2/2)</a:t>
            </a:r>
            <a:br>
              <a:rPr lang="it-IT" altLang="it-IT" sz="1800" b="1" dirty="0">
                <a:solidFill>
                  <a:schemeClr val="tx2"/>
                </a:solidFill>
              </a:rPr>
            </a:br>
            <a:endParaRPr lang="it-IT" altLang="it-IT" sz="1800" b="1" i="1" dirty="0"/>
          </a:p>
          <a:p>
            <a:pPr algn="just" eaLnBrk="1" hangingPunct="1">
              <a:lnSpc>
                <a:spcPct val="90000"/>
              </a:lnSpc>
              <a:buNone/>
            </a:pPr>
            <a:r>
              <a:rPr lang="it-IT" altLang="it-IT" sz="1800" dirty="0"/>
              <a:t>	Le attività di consulenza specialistica devono in tutti i casi essere strettamente funzionali ed essenziali alla realizzazione delle attività di progetto e al raggiungimento dei risultati collegati. Devono pertanto non considerarsi ricomprese in tali attività quelle di supporto ordinario (non specialistico) e/o continuativa quale ad esempio i servizi di assistenza/segreteria amministrativa e assistenza fiscale né di rafforzamento delle strutture amministrative, anche se connesse con progettualità finanziate dal PNRR a meno che non costituiscano specifici investimenti e/o riforme del piano.</a:t>
            </a:r>
          </a:p>
          <a:p>
            <a:pPr algn="just" eaLnBrk="1" hangingPunct="1">
              <a:lnSpc>
                <a:spcPct val="90000"/>
              </a:lnSpc>
              <a:buNone/>
            </a:pPr>
            <a:r>
              <a:rPr lang="it-IT" altLang="it-IT" sz="1800" dirty="0"/>
              <a:t>	Nel caso di costi riferiti a personale interno ed esperti esterni contrattualizzati dalle “Amministrazioni titolari di interventi del PNRR” ossia da tutte le Amministrazioni, centrali e territoriali, che, quali soggetti attuatori (non quindi nel caso di soggetti realizzatori), hanno la titolarità di progetti e azioni finanziati con le risorse indicate nel PNRR, si rinvia alle procedure previste dalla Circolare MEF-RGS del 24 gennaio 2022, n. 4.</a:t>
            </a:r>
            <a:endParaRPr lang="it-IT" altLang="it-IT" sz="1800" u="sng" dirty="0"/>
          </a:p>
        </p:txBody>
      </p:sp>
      <p:pic>
        <p:nvPicPr>
          <p:cNvPr id="17412" name="Picture 4" descr="logo%20anci%20dorato">
            <a:extLst>
              <a:ext uri="{FF2B5EF4-FFF2-40B4-BE49-F238E27FC236}">
                <a16:creationId xmlns:a16="http://schemas.microsoft.com/office/drawing/2014/main" id="{658BE643-F61F-176B-B958-CD76E58177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4739"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37615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500"/>
                                        <p:tgtEl>
                                          <p:spTgt spid="40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099">
                                            <p:txEl>
                                              <p:pRg st="2" end="2"/>
                                            </p:txEl>
                                          </p:spTgt>
                                        </p:tgtEl>
                                        <p:attrNameLst>
                                          <p:attrName>style.visibility</p:attrName>
                                        </p:attrNameLst>
                                      </p:cBhvr>
                                      <p:to>
                                        <p:strVal val="visible"/>
                                      </p:to>
                                    </p:set>
                                    <p:animEffect transition="in" filter="fade">
                                      <p:cBhvr>
                                        <p:cTn id="22"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theme/theme1.xml><?xml version="1.0" encoding="utf-8"?>
<a:theme xmlns:a="http://schemas.openxmlformats.org/drawingml/2006/main" name="Bordi">
  <a:themeElements>
    <a:clrScheme name="Bordi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Bordi">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ordi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i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i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i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Bordi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Bordi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Bordi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Bordi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Bordi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161</TotalTime>
  <Words>3356</Words>
  <Application>Microsoft Office PowerPoint</Application>
  <PresentationFormat>Widescreen</PresentationFormat>
  <Paragraphs>121</Paragraphs>
  <Slides>19</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19</vt:i4>
      </vt:variant>
    </vt:vector>
  </HeadingPairs>
  <TitlesOfParts>
    <vt:vector size="25" baseType="lpstr">
      <vt:lpstr>Arial</vt:lpstr>
      <vt:lpstr>Bookman Old Style</vt:lpstr>
      <vt:lpstr>Calibri</vt:lpstr>
      <vt:lpstr>Garamond</vt:lpstr>
      <vt:lpstr>Wingdings</vt:lpstr>
      <vt:lpstr>Bordi</vt:lpstr>
      <vt:lpstr>Il personale di Comuni e Città Metropolitane</vt:lpstr>
      <vt:lpstr>PERSONALE PER IL PNRR  </vt:lpstr>
      <vt:lpstr>PERSONALE PER IL PNRR  </vt:lpstr>
      <vt:lpstr>PERSONALE PER IL PNRR </vt:lpstr>
      <vt:lpstr>PERSONALE PER IL PNRR   </vt:lpstr>
      <vt:lpstr>PERSONALE PER IL PNRR    </vt:lpstr>
      <vt:lpstr>PERSONALE PER IL PNRR    </vt:lpstr>
      <vt:lpstr>PERSONALE PER IL PNRR    </vt:lpstr>
      <vt:lpstr>PERSONALE PER IL PNRR    </vt:lpstr>
      <vt:lpstr>Assunzioni straordinarie a tempo determinato (art. 31-bis, D.L. n. 152/2021)   </vt:lpstr>
      <vt:lpstr>Assunzioni straordinarie a tempo determinato (art. 31-bis, D.L. n. 152/2021)   </vt:lpstr>
      <vt:lpstr>Assunzioni straordinarie a tempo determinato (art. 31-bis, D.L. n. 152/2021)   </vt:lpstr>
      <vt:lpstr>Assunzioni straordinarie a tempo determinato (art. 31-bis, D.L.. n. 152/2021)   </vt:lpstr>
      <vt:lpstr>Assunzioni straordinarie a tempo determinato (art. 31-bis, D.L. n. 152/2021)   </vt:lpstr>
      <vt:lpstr>Assunzioni straordinarie a tempo determinato (art. 31-bis, D.L. n. 152/2021)   </vt:lpstr>
      <vt:lpstr>Assunzioni straordinarie a tempo determinato (art. 31-bis, D.L. n. 152/2021)   </vt:lpstr>
      <vt:lpstr>Assunzioni straordinarie a tempo determinato (art. 31-bis, D.L. n. 152/2021)   </vt:lpstr>
      <vt:lpstr>2.800 tecnici nelle amministrazioni Sud: il «concorso coesione» </vt:lpstr>
      <vt:lpstr>Professionisti al Sud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Assunzioni straordinarie a tempo determinato (art. 31-bis, D.L. n. 152/2021)</dc:title>
  <dc:creator>Agostino Bultrini</dc:creator>
  <cp:lastModifiedBy>Loredana Bello</cp:lastModifiedBy>
  <cp:revision>3</cp:revision>
  <dcterms:created xsi:type="dcterms:W3CDTF">2023-02-22T14:21:27Z</dcterms:created>
  <dcterms:modified xsi:type="dcterms:W3CDTF">2023-02-24T12:03:01Z</dcterms:modified>
</cp:coreProperties>
</file>