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60" r:id="rId1"/>
    <p:sldMasterId id="2147483672" r:id="rId2"/>
    <p:sldMasterId id="2147483684" r:id="rId3"/>
    <p:sldMasterId id="2147483696" r:id="rId4"/>
    <p:sldMasterId id="2147483708" r:id="rId5"/>
    <p:sldMasterId id="2147483720" r:id="rId6"/>
    <p:sldMasterId id="2147483728" r:id="rId7"/>
    <p:sldMasterId id="2147483740" r:id="rId8"/>
    <p:sldMasterId id="2147483752" r:id="rId9"/>
    <p:sldMasterId id="2147483764" r:id="rId10"/>
    <p:sldMasterId id="2147483788" r:id="rId11"/>
  </p:sldMasterIdLst>
  <p:notesMasterIdLst>
    <p:notesMasterId r:id="rId78"/>
  </p:notesMasterIdLst>
  <p:handoutMasterIdLst>
    <p:handoutMasterId r:id="rId79"/>
  </p:handoutMasterIdLst>
  <p:sldIdLst>
    <p:sldId id="423" r:id="rId12"/>
    <p:sldId id="622" r:id="rId13"/>
    <p:sldId id="661" r:id="rId14"/>
    <p:sldId id="585" r:id="rId15"/>
    <p:sldId id="586" r:id="rId16"/>
    <p:sldId id="587" r:id="rId17"/>
    <p:sldId id="664" r:id="rId18"/>
    <p:sldId id="665" r:id="rId19"/>
    <p:sldId id="426" r:id="rId20"/>
    <p:sldId id="666" r:id="rId21"/>
    <p:sldId id="667" r:id="rId22"/>
    <p:sldId id="668" r:id="rId23"/>
    <p:sldId id="669" r:id="rId24"/>
    <p:sldId id="427" r:id="rId25"/>
    <p:sldId id="431" r:id="rId26"/>
    <p:sldId id="432" r:id="rId27"/>
    <p:sldId id="594" r:id="rId28"/>
    <p:sldId id="595" r:id="rId29"/>
    <p:sldId id="596" r:id="rId30"/>
    <p:sldId id="597" r:id="rId31"/>
    <p:sldId id="598" r:id="rId32"/>
    <p:sldId id="599" r:id="rId33"/>
    <p:sldId id="546" r:id="rId34"/>
    <p:sldId id="510" r:id="rId35"/>
    <p:sldId id="456" r:id="rId36"/>
    <p:sldId id="443" r:id="rId37"/>
    <p:sldId id="551" r:id="rId38"/>
    <p:sldId id="561" r:id="rId39"/>
    <p:sldId id="564" r:id="rId40"/>
    <p:sldId id="644" r:id="rId41"/>
    <p:sldId id="662" r:id="rId42"/>
    <p:sldId id="567" r:id="rId43"/>
    <p:sldId id="663" r:id="rId44"/>
    <p:sldId id="478" r:id="rId45"/>
    <p:sldId id="458" r:id="rId46"/>
    <p:sldId id="460" r:id="rId47"/>
    <p:sldId id="584" r:id="rId48"/>
    <p:sldId id="568" r:id="rId49"/>
    <p:sldId id="582" r:id="rId50"/>
    <p:sldId id="583" r:id="rId51"/>
    <p:sldId id="569" r:id="rId52"/>
    <p:sldId id="453" r:id="rId53"/>
    <p:sldId id="455" r:id="rId54"/>
    <p:sldId id="600" r:id="rId55"/>
    <p:sldId id="601" r:id="rId56"/>
    <p:sldId id="602" r:id="rId57"/>
    <p:sldId id="603" r:id="rId58"/>
    <p:sldId id="604" r:id="rId59"/>
    <p:sldId id="605" r:id="rId60"/>
    <p:sldId id="606" r:id="rId61"/>
    <p:sldId id="607" r:id="rId62"/>
    <p:sldId id="608" r:id="rId63"/>
    <p:sldId id="609" r:id="rId64"/>
    <p:sldId id="610" r:id="rId65"/>
    <p:sldId id="611" r:id="rId66"/>
    <p:sldId id="612" r:id="rId67"/>
    <p:sldId id="613" r:id="rId68"/>
    <p:sldId id="614" r:id="rId69"/>
    <p:sldId id="615" r:id="rId70"/>
    <p:sldId id="616" r:id="rId71"/>
    <p:sldId id="617" r:id="rId72"/>
    <p:sldId id="618" r:id="rId73"/>
    <p:sldId id="619" r:id="rId74"/>
    <p:sldId id="620" r:id="rId75"/>
    <p:sldId id="621" r:id="rId76"/>
    <p:sldId id="542" r:id="rId77"/>
  </p:sldIdLst>
  <p:sldSz cx="9144000" cy="6858000" type="screen4x3"/>
  <p:notesSz cx="6797675" cy="99266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521415D9-36F7-43E2-AB2F-B90AF26B5E84}">
      <p14:sectionLst xmlns:p14="http://schemas.microsoft.com/office/powerpoint/2010/main">
        <p14:section name="Cover" id="{389D1F6D-267F-4443-8FEA-E1312631C7B5}">
          <p14:sldIdLst>
            <p14:sldId id="423"/>
            <p14:sldId id="622"/>
            <p14:sldId id="661"/>
            <p14:sldId id="585"/>
            <p14:sldId id="586"/>
            <p14:sldId id="587"/>
            <p14:sldId id="664"/>
            <p14:sldId id="665"/>
            <p14:sldId id="426"/>
            <p14:sldId id="666"/>
            <p14:sldId id="667"/>
            <p14:sldId id="668"/>
            <p14:sldId id="669"/>
            <p14:sldId id="427"/>
            <p14:sldId id="431"/>
            <p14:sldId id="432"/>
            <p14:sldId id="594"/>
            <p14:sldId id="595"/>
            <p14:sldId id="596"/>
            <p14:sldId id="597"/>
            <p14:sldId id="598"/>
            <p14:sldId id="599"/>
            <p14:sldId id="546"/>
            <p14:sldId id="510"/>
            <p14:sldId id="456"/>
            <p14:sldId id="443"/>
            <p14:sldId id="551"/>
            <p14:sldId id="561"/>
            <p14:sldId id="564"/>
            <p14:sldId id="644"/>
            <p14:sldId id="662"/>
            <p14:sldId id="567"/>
            <p14:sldId id="663"/>
            <p14:sldId id="478"/>
            <p14:sldId id="458"/>
            <p14:sldId id="460"/>
            <p14:sldId id="584"/>
            <p14:sldId id="568"/>
            <p14:sldId id="582"/>
            <p14:sldId id="583"/>
            <p14:sldId id="569"/>
            <p14:sldId id="453"/>
            <p14:sldId id="455"/>
            <p14:sldId id="600"/>
            <p14:sldId id="601"/>
            <p14:sldId id="602"/>
            <p14:sldId id="603"/>
            <p14:sldId id="604"/>
            <p14:sldId id="605"/>
            <p14:sldId id="606"/>
            <p14:sldId id="607"/>
            <p14:sldId id="608"/>
            <p14:sldId id="609"/>
            <p14:sldId id="610"/>
            <p14:sldId id="611"/>
            <p14:sldId id="612"/>
            <p14:sldId id="613"/>
            <p14:sldId id="614"/>
            <p14:sldId id="615"/>
            <p14:sldId id="616"/>
            <p14:sldId id="617"/>
            <p14:sldId id="618"/>
            <p14:sldId id="619"/>
            <p14:sldId id="620"/>
            <p14:sldId id="621"/>
            <p14:sldId id="542"/>
          </p14:sldIdLst>
        </p14:section>
        <p14:section name="General - Ready to Use" id="{95E27982-3827-400B-91BD-2D986892A190}">
          <p14:sldIdLst/>
        </p14:section>
        <p14:section name="Background - Five main areas" id="{961CAAEA-CCB5-4096-9F6F-4F79ECAD1E14}">
          <p14:sldIdLst/>
        </p14:section>
        <p14:section name="Background - Priority Sectors" id="{0EA37BA7-C7A4-4AA4-B195-BFB13A13CE19}">
          <p14:sldIdLst/>
        </p14:section>
        <p14:section name="Closing" id="{DBB2CF2A-5DE2-4E7E-9D83-409DDD887BA0}">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33">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LANAS HERRERA Luis (ENTR-EXT)" initials="LPH" lastIdx="3" clrIdx="0"/>
  <p:cmAuthor id="7" name="Tapper, Elizabeth" initials="TE" lastIdx="2" clrIdx="7">
    <p:extLst/>
  </p:cmAuthor>
  <p:cmAuthor id="1" name="PLANAS HERRERA Luis (ENV)" initials="LPH" lastIdx="3" clrIdx="1"/>
  <p:cmAuthor id="2" name="MIGLIORINI Paola (ENV)" initials="MP(" lastIdx="10" clrIdx="2"/>
  <p:cmAuthor id="3" name="VECCHIO Veronica (SG)" initials="VV(" lastIdx="3" clrIdx="3"/>
  <p:cmAuthor id="4" name="SADAUSKAS Kestutis " initials="SK(" lastIdx="7" clrIdx="4"/>
  <p:cmAuthor id="5" name="RINCON LIEVANA Maria (ENV)" initials="RLM(" lastIdx="0" clrIdx="5"/>
  <p:cmAuthor id="6" name="Goncalves Pinto, Ana Catarina" initials="GPAC" lastIdx="3"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8C3475"/>
    <a:srgbClr val="A6D6B3"/>
    <a:srgbClr val="9EBD5F"/>
    <a:srgbClr val="9ECF8B"/>
    <a:srgbClr val="008000"/>
    <a:srgbClr val="E96F2B"/>
    <a:srgbClr val="6666FF"/>
    <a:srgbClr val="136FC3"/>
    <a:srgbClr val="1162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1366" autoAdjust="0"/>
    <p:restoredTop sz="95540" autoAdjust="0"/>
  </p:normalViewPr>
  <p:slideViewPr>
    <p:cSldViewPr showGuides="1">
      <p:cViewPr>
        <p:scale>
          <a:sx n="100" d="100"/>
          <a:sy n="100" d="100"/>
        </p:scale>
        <p:origin x="-4808" y="-2408"/>
      </p:cViewPr>
      <p:guideLst>
        <p:guide orient="horz" pos="2160"/>
        <p:guide pos="2880"/>
      </p:guideLst>
    </p:cSldViewPr>
  </p:slideViewPr>
  <p:outlineViewPr>
    <p:cViewPr>
      <p:scale>
        <a:sx n="33" d="100"/>
        <a:sy n="33" d="100"/>
      </p:scale>
      <p:origin x="0" y="44772"/>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1" d="100"/>
          <a:sy n="81" d="100"/>
        </p:scale>
        <p:origin x="-4020"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4" Type="http://schemas.openxmlformats.org/officeDocument/2006/relationships/slide" Target="slides/slide3.xml"/><Relationship Id="rId15" Type="http://schemas.openxmlformats.org/officeDocument/2006/relationships/slide" Target="slides/slide4.xml"/><Relationship Id="rId16" Type="http://schemas.openxmlformats.org/officeDocument/2006/relationships/slide" Target="slides/slide5.xml"/><Relationship Id="rId17" Type="http://schemas.openxmlformats.org/officeDocument/2006/relationships/slide" Target="slides/slide6.xml"/><Relationship Id="rId18" Type="http://schemas.openxmlformats.org/officeDocument/2006/relationships/slide" Target="slides/slide7.xml"/><Relationship Id="rId19" Type="http://schemas.openxmlformats.org/officeDocument/2006/relationships/slide" Target="slides/slide8.xml"/><Relationship Id="rId63" Type="http://schemas.openxmlformats.org/officeDocument/2006/relationships/slide" Target="slides/slide52.xml"/><Relationship Id="rId64" Type="http://schemas.openxmlformats.org/officeDocument/2006/relationships/slide" Target="slides/slide53.xml"/><Relationship Id="rId65" Type="http://schemas.openxmlformats.org/officeDocument/2006/relationships/slide" Target="slides/slide54.xml"/><Relationship Id="rId66" Type="http://schemas.openxmlformats.org/officeDocument/2006/relationships/slide" Target="slides/slide55.xml"/><Relationship Id="rId67" Type="http://schemas.openxmlformats.org/officeDocument/2006/relationships/slide" Target="slides/slide56.xml"/><Relationship Id="rId68" Type="http://schemas.openxmlformats.org/officeDocument/2006/relationships/slide" Target="slides/slide57.xml"/><Relationship Id="rId69" Type="http://schemas.openxmlformats.org/officeDocument/2006/relationships/slide" Target="slides/slide58.xml"/><Relationship Id="rId50" Type="http://schemas.openxmlformats.org/officeDocument/2006/relationships/slide" Target="slides/slide39.xml"/><Relationship Id="rId51" Type="http://schemas.openxmlformats.org/officeDocument/2006/relationships/slide" Target="slides/slide40.xml"/><Relationship Id="rId52" Type="http://schemas.openxmlformats.org/officeDocument/2006/relationships/slide" Target="slides/slide41.xml"/><Relationship Id="rId53" Type="http://schemas.openxmlformats.org/officeDocument/2006/relationships/slide" Target="slides/slide42.xml"/><Relationship Id="rId54" Type="http://schemas.openxmlformats.org/officeDocument/2006/relationships/slide" Target="slides/slide43.xml"/><Relationship Id="rId55" Type="http://schemas.openxmlformats.org/officeDocument/2006/relationships/slide" Target="slides/slide44.xml"/><Relationship Id="rId56" Type="http://schemas.openxmlformats.org/officeDocument/2006/relationships/slide" Target="slides/slide45.xml"/><Relationship Id="rId57" Type="http://schemas.openxmlformats.org/officeDocument/2006/relationships/slide" Target="slides/slide46.xml"/><Relationship Id="rId58" Type="http://schemas.openxmlformats.org/officeDocument/2006/relationships/slide" Target="slides/slide47.xml"/><Relationship Id="rId59" Type="http://schemas.openxmlformats.org/officeDocument/2006/relationships/slide" Target="slides/slide48.xml"/><Relationship Id="rId40" Type="http://schemas.openxmlformats.org/officeDocument/2006/relationships/slide" Target="slides/slide29.xml"/><Relationship Id="rId41" Type="http://schemas.openxmlformats.org/officeDocument/2006/relationships/slide" Target="slides/slide30.xml"/><Relationship Id="rId42" Type="http://schemas.openxmlformats.org/officeDocument/2006/relationships/slide" Target="slides/slide31.xml"/><Relationship Id="rId43" Type="http://schemas.openxmlformats.org/officeDocument/2006/relationships/slide" Target="slides/slide32.xml"/><Relationship Id="rId44" Type="http://schemas.openxmlformats.org/officeDocument/2006/relationships/slide" Target="slides/slide33.xml"/><Relationship Id="rId45" Type="http://schemas.openxmlformats.org/officeDocument/2006/relationships/slide" Target="slides/slide34.xml"/><Relationship Id="rId46" Type="http://schemas.openxmlformats.org/officeDocument/2006/relationships/slide" Target="slides/slide35.xml"/><Relationship Id="rId47" Type="http://schemas.openxmlformats.org/officeDocument/2006/relationships/slide" Target="slides/slide36.xml"/><Relationship Id="rId48" Type="http://schemas.openxmlformats.org/officeDocument/2006/relationships/slide" Target="slides/slide37.xml"/><Relationship Id="rId49" Type="http://schemas.openxmlformats.org/officeDocument/2006/relationships/slide" Target="slides/slide38.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9.xml"/><Relationship Id="rId31" Type="http://schemas.openxmlformats.org/officeDocument/2006/relationships/slide" Target="slides/slide20.xml"/><Relationship Id="rId32" Type="http://schemas.openxmlformats.org/officeDocument/2006/relationships/slide" Target="slides/slide21.xml"/><Relationship Id="rId33" Type="http://schemas.openxmlformats.org/officeDocument/2006/relationships/slide" Target="slides/slide22.xml"/><Relationship Id="rId34" Type="http://schemas.openxmlformats.org/officeDocument/2006/relationships/slide" Target="slides/slide23.xml"/><Relationship Id="rId35" Type="http://schemas.openxmlformats.org/officeDocument/2006/relationships/slide" Target="slides/slide24.xml"/><Relationship Id="rId36" Type="http://schemas.openxmlformats.org/officeDocument/2006/relationships/slide" Target="slides/slide25.xml"/><Relationship Id="rId37" Type="http://schemas.openxmlformats.org/officeDocument/2006/relationships/slide" Target="slides/slide26.xml"/><Relationship Id="rId38" Type="http://schemas.openxmlformats.org/officeDocument/2006/relationships/slide" Target="slides/slide27.xml"/><Relationship Id="rId39" Type="http://schemas.openxmlformats.org/officeDocument/2006/relationships/slide" Target="slides/slide28.xml"/><Relationship Id="rId80" Type="http://schemas.openxmlformats.org/officeDocument/2006/relationships/printerSettings" Target="printerSettings/printerSettings1.bin"/><Relationship Id="rId81" Type="http://schemas.openxmlformats.org/officeDocument/2006/relationships/commentAuthors" Target="commentAuthors.xml"/><Relationship Id="rId82" Type="http://schemas.openxmlformats.org/officeDocument/2006/relationships/presProps" Target="presProps.xml"/><Relationship Id="rId83" Type="http://schemas.openxmlformats.org/officeDocument/2006/relationships/viewProps" Target="viewProps.xml"/><Relationship Id="rId84" Type="http://schemas.openxmlformats.org/officeDocument/2006/relationships/theme" Target="theme/theme1.xml"/><Relationship Id="rId85" Type="http://schemas.openxmlformats.org/officeDocument/2006/relationships/tableStyles" Target="tableStyles.xml"/><Relationship Id="rId70" Type="http://schemas.openxmlformats.org/officeDocument/2006/relationships/slide" Target="slides/slide59.xml"/><Relationship Id="rId71" Type="http://schemas.openxmlformats.org/officeDocument/2006/relationships/slide" Target="slides/slide60.xml"/><Relationship Id="rId72" Type="http://schemas.openxmlformats.org/officeDocument/2006/relationships/slide" Target="slides/slide61.xml"/><Relationship Id="rId20" Type="http://schemas.openxmlformats.org/officeDocument/2006/relationships/slide" Target="slides/slide9.xml"/><Relationship Id="rId21" Type="http://schemas.openxmlformats.org/officeDocument/2006/relationships/slide" Target="slides/slide10.xml"/><Relationship Id="rId22" Type="http://schemas.openxmlformats.org/officeDocument/2006/relationships/slide" Target="slides/slide11.xml"/><Relationship Id="rId23" Type="http://schemas.openxmlformats.org/officeDocument/2006/relationships/slide" Target="slides/slide12.xml"/><Relationship Id="rId24" Type="http://schemas.openxmlformats.org/officeDocument/2006/relationships/slide" Target="slides/slide13.xml"/><Relationship Id="rId25" Type="http://schemas.openxmlformats.org/officeDocument/2006/relationships/slide" Target="slides/slide14.xml"/><Relationship Id="rId26" Type="http://schemas.openxmlformats.org/officeDocument/2006/relationships/slide" Target="slides/slide15.xml"/><Relationship Id="rId27" Type="http://schemas.openxmlformats.org/officeDocument/2006/relationships/slide" Target="slides/slide16.xml"/><Relationship Id="rId28" Type="http://schemas.openxmlformats.org/officeDocument/2006/relationships/slide" Target="slides/slide17.xml"/><Relationship Id="rId29" Type="http://schemas.openxmlformats.org/officeDocument/2006/relationships/slide" Target="slides/slide18.xml"/><Relationship Id="rId73" Type="http://schemas.openxmlformats.org/officeDocument/2006/relationships/slide" Target="slides/slide62.xml"/><Relationship Id="rId74" Type="http://schemas.openxmlformats.org/officeDocument/2006/relationships/slide" Target="slides/slide63.xml"/><Relationship Id="rId75" Type="http://schemas.openxmlformats.org/officeDocument/2006/relationships/slide" Target="slides/slide64.xml"/><Relationship Id="rId76" Type="http://schemas.openxmlformats.org/officeDocument/2006/relationships/slide" Target="slides/slide65.xml"/><Relationship Id="rId77" Type="http://schemas.openxmlformats.org/officeDocument/2006/relationships/slide" Target="slides/slide66.xml"/><Relationship Id="rId78" Type="http://schemas.openxmlformats.org/officeDocument/2006/relationships/notesMaster" Target="notesMasters/notesMaster1.xml"/><Relationship Id="rId79" Type="http://schemas.openxmlformats.org/officeDocument/2006/relationships/handoutMaster" Target="handoutMasters/handoutMaster1.xml"/><Relationship Id="rId60" Type="http://schemas.openxmlformats.org/officeDocument/2006/relationships/slide" Target="slides/slide49.xml"/><Relationship Id="rId61" Type="http://schemas.openxmlformats.org/officeDocument/2006/relationships/slide" Target="slides/slide50.xml"/><Relationship Id="rId62" Type="http://schemas.openxmlformats.org/officeDocument/2006/relationships/slide" Target="slides/slide51.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 Target="slides/slide1.xml"/></Relationships>
</file>

<file path=ppt/diagrams/_rels/data11.xml.rels><?xml version="1.0" encoding="UTF-8" standalone="yes"?>
<Relationships xmlns="http://schemas.openxmlformats.org/package/2006/relationships"><Relationship Id="rId1" Type="http://schemas.openxmlformats.org/officeDocument/2006/relationships/image" Target="../media/image21.png"/></Relationships>
</file>

<file path=ppt/diagrams/_rels/data13.xml.rels><?xml version="1.0" encoding="UTF-8" standalone="yes"?>
<Relationships xmlns="http://schemas.openxmlformats.org/package/2006/relationships"><Relationship Id="rId3" Type="http://schemas.openxmlformats.org/officeDocument/2006/relationships/hyperlink" Target="http://bura.regione.abruzzo.it/2012/Speciale_19_09_03.PDF" TargetMode="External"/><Relationship Id="rId4" Type="http://schemas.openxmlformats.org/officeDocument/2006/relationships/hyperlink" Target="http://www.norme.marche.it/Delibere/2010/DGR1793_10.pdf" TargetMode="External"/><Relationship Id="rId5" Type="http://schemas.openxmlformats.org/officeDocument/2006/relationships/hyperlink" Target="http://www.regione.fvg.it/rafvg/cms/RAFVG/ambiente-territorio/tutela-ambiente-gestione-risorse-naturali/FOGLIA2/FOGLIA20/" TargetMode="External"/><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28.png"/><Relationship Id="rId1" Type="http://schemas.openxmlformats.org/officeDocument/2006/relationships/hyperlink" Target="http://servizissiir.regione.emilia-romagna.it/deliberegiunta/servlet/AdapterHTTP?action_name=ACTIONRICERCADELIBERE&amp;operation=downloadTesto&amp;codProtocollo=GPG/2017/1523" TargetMode="External"/><Relationship Id="rId2" Type="http://schemas.openxmlformats.org/officeDocument/2006/relationships/hyperlink" Target="http://bur.regione.emilia-romagna.it/dettaglio-inserzione?i=765484cd995c48c6a60f8293d26ed73c" TargetMode="External"/></Relationships>
</file>

<file path=ppt/diagrams/_rels/data16.xml.rels><?xml version="1.0" encoding="UTF-8" standalone="yes"?>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png"/></Relationships>
</file>

<file path=ppt/diagrams/_rels/drawing11.xml.rels><?xml version="1.0" encoding="UTF-8" standalone="yes"?>
<Relationships xmlns="http://schemas.openxmlformats.org/package/2006/relationships"><Relationship Id="rId1" Type="http://schemas.openxmlformats.org/officeDocument/2006/relationships/image" Target="../media/image21.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hyperlink" Target="http://www.regione.fvg.it/rafvg/cms/RAFVG/ambiente-territorio/tutela-ambiente-gestione-risorse-naturali/FOGLIA2/FOGLIA20/" TargetMode="External"/><Relationship Id="rId5" Type="http://schemas.openxmlformats.org/officeDocument/2006/relationships/image" Target="../media/image26.png"/><Relationship Id="rId6" Type="http://schemas.openxmlformats.org/officeDocument/2006/relationships/hyperlink" Target="http://bura.regione.abruzzo.it/2012/Speciale_19_09_03.PDF" TargetMode="External"/><Relationship Id="rId7" Type="http://schemas.openxmlformats.org/officeDocument/2006/relationships/image" Target="../media/image27.png"/><Relationship Id="rId8" Type="http://schemas.openxmlformats.org/officeDocument/2006/relationships/hyperlink" Target="http://www.norme.marche.it/Delibere/2010/DGR1793_10.pdf" TargetMode="External"/><Relationship Id="rId9" Type="http://schemas.openxmlformats.org/officeDocument/2006/relationships/image" Target="../media/image28.png"/><Relationship Id="rId1" Type="http://schemas.openxmlformats.org/officeDocument/2006/relationships/hyperlink" Target="http://servizissiir.regione.emilia-romagna.it/deliberegiunta/servlet/AdapterHTTP?action_name=ACTIONRICERCADELIBERE&amp;operation=downloadTesto&amp;codProtocollo=GPG/2017/1523" TargetMode="External"/><Relationship Id="rId2" Type="http://schemas.openxmlformats.org/officeDocument/2006/relationships/hyperlink" Target="http://bur.regione.emilia-romagna.it/dettaglio-inserzione?i=765484cd995c48c6a60f8293d26ed73c" TargetMode="External"/></Relationships>
</file>

<file path=ppt/diagrams/_rels/drawing16.xml.rels><?xml version="1.0" encoding="UTF-8" standalone="yes"?>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405100-C2CF-4BBE-BE0E-5A5327D67A13}"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it-IT"/>
        </a:p>
      </dgm:t>
    </dgm:pt>
    <dgm:pt modelId="{AF0D3D59-1216-431F-8013-F1071BD916A7}">
      <dgm:prSet custT="1"/>
      <dgm:spPr/>
      <dgm:t>
        <a:bodyPr/>
        <a:lstStyle/>
        <a:p>
          <a:pPr rtl="0"/>
          <a:r>
            <a:rPr lang="it-IT" sz="1200" b="1" dirty="0" smtClean="0"/>
            <a:t>1997 </a:t>
          </a:r>
        </a:p>
        <a:p>
          <a:pPr rtl="0"/>
          <a:r>
            <a:rPr lang="it-IT" sz="1200" dirty="0" smtClean="0">
              <a:latin typeface="Calibri Light" panose="020F0302020204030204" pitchFamily="34" charset="0"/>
            </a:rPr>
            <a:t>Decreto Ronchi (D.lgs. 22/1997)</a:t>
          </a:r>
          <a:endParaRPr lang="it-IT" sz="1200" dirty="0">
            <a:latin typeface="Calibri Light" panose="020F0302020204030204" pitchFamily="34" charset="0"/>
          </a:endParaRPr>
        </a:p>
      </dgm:t>
    </dgm:pt>
    <dgm:pt modelId="{4CD17F63-EE60-47B7-8CA1-11EE9FCAA420}" type="parTrans" cxnId="{84C24DB1-8408-4BA8-BBBE-7ED02F48402F}">
      <dgm:prSet/>
      <dgm:spPr/>
      <dgm:t>
        <a:bodyPr/>
        <a:lstStyle/>
        <a:p>
          <a:endParaRPr lang="it-IT" sz="1200"/>
        </a:p>
      </dgm:t>
    </dgm:pt>
    <dgm:pt modelId="{9A13C29F-CE25-46E5-8890-3105E8AF2D83}" type="sibTrans" cxnId="{84C24DB1-8408-4BA8-BBBE-7ED02F48402F}">
      <dgm:prSet/>
      <dgm:spPr/>
      <dgm:t>
        <a:bodyPr/>
        <a:lstStyle/>
        <a:p>
          <a:endParaRPr lang="it-IT" sz="1200"/>
        </a:p>
      </dgm:t>
    </dgm:pt>
    <dgm:pt modelId="{12F2EEE9-F2C2-4799-9490-35974EE9FBDA}">
      <dgm:prSet custT="1"/>
      <dgm:spPr/>
      <dgm:t>
        <a:bodyPr/>
        <a:lstStyle/>
        <a:p>
          <a:pPr rtl="0"/>
          <a:r>
            <a:rPr lang="it-IT" sz="1200" b="1" dirty="0" smtClean="0"/>
            <a:t>2006 </a:t>
          </a:r>
        </a:p>
        <a:p>
          <a:pPr rtl="0"/>
          <a:r>
            <a:rPr lang="it-IT" sz="1200" dirty="0" smtClean="0">
              <a:latin typeface="Calibri Light" panose="020F0302020204030204" pitchFamily="34" charset="0"/>
            </a:rPr>
            <a:t>Testo Unico Ambientale (D.lgs 152/2006</a:t>
          </a:r>
          <a:endParaRPr lang="it-IT" sz="1200" dirty="0">
            <a:latin typeface="Calibri Light" panose="020F0302020204030204" pitchFamily="34" charset="0"/>
          </a:endParaRPr>
        </a:p>
      </dgm:t>
    </dgm:pt>
    <dgm:pt modelId="{DA34D0B2-BAB3-4D3F-BAE2-1F2632113B92}" type="parTrans" cxnId="{1515730A-8796-460C-AC19-3896580A9A6E}">
      <dgm:prSet/>
      <dgm:spPr/>
      <dgm:t>
        <a:bodyPr/>
        <a:lstStyle/>
        <a:p>
          <a:endParaRPr lang="it-IT" sz="1200"/>
        </a:p>
      </dgm:t>
    </dgm:pt>
    <dgm:pt modelId="{2578B280-4C09-4D48-A5AC-C265BE027C28}" type="sibTrans" cxnId="{1515730A-8796-460C-AC19-3896580A9A6E}">
      <dgm:prSet/>
      <dgm:spPr/>
      <dgm:t>
        <a:bodyPr/>
        <a:lstStyle/>
        <a:p>
          <a:endParaRPr lang="it-IT" sz="1200"/>
        </a:p>
      </dgm:t>
    </dgm:pt>
    <dgm:pt modelId="{C9588AD8-EDB7-412F-84F2-91C95CBE425D}">
      <dgm:prSet custT="1"/>
      <dgm:spPr/>
      <dgm:t>
        <a:bodyPr/>
        <a:lstStyle/>
        <a:p>
          <a:pPr rtl="0"/>
          <a:r>
            <a:rPr lang="it-IT" sz="1200" b="1" dirty="0" smtClean="0"/>
            <a:t>2008 </a:t>
          </a:r>
        </a:p>
        <a:p>
          <a:pPr rtl="0"/>
          <a:r>
            <a:rPr lang="it-IT" sz="1200" dirty="0" smtClean="0">
              <a:latin typeface="Calibri Light" panose="020F0302020204030204" pitchFamily="34" charset="0"/>
            </a:rPr>
            <a:t>Direttiva Europea sui rifiuti (Dir. 2008/98/CE)</a:t>
          </a:r>
          <a:endParaRPr lang="it-IT" sz="1200" dirty="0">
            <a:latin typeface="Calibri Light" panose="020F0302020204030204" pitchFamily="34" charset="0"/>
          </a:endParaRPr>
        </a:p>
      </dgm:t>
    </dgm:pt>
    <dgm:pt modelId="{6E1DC983-3B47-4CB5-B304-15BA7C45319C}" type="parTrans" cxnId="{0A589BDD-A4E7-4713-9750-511767DDF7C0}">
      <dgm:prSet/>
      <dgm:spPr/>
      <dgm:t>
        <a:bodyPr/>
        <a:lstStyle/>
        <a:p>
          <a:endParaRPr lang="it-IT" sz="1200"/>
        </a:p>
      </dgm:t>
    </dgm:pt>
    <dgm:pt modelId="{50F47681-4AAD-4EA3-B22E-083063F6F821}" type="sibTrans" cxnId="{0A589BDD-A4E7-4713-9750-511767DDF7C0}">
      <dgm:prSet/>
      <dgm:spPr/>
      <dgm:t>
        <a:bodyPr/>
        <a:lstStyle/>
        <a:p>
          <a:endParaRPr lang="it-IT" sz="1200"/>
        </a:p>
      </dgm:t>
    </dgm:pt>
    <dgm:pt modelId="{529B9786-4C44-4F9B-A0DF-32A725FB1CF8}">
      <dgm:prSet custT="1"/>
      <dgm:spPr/>
      <dgm:t>
        <a:bodyPr/>
        <a:lstStyle/>
        <a:p>
          <a:pPr rtl="0"/>
          <a:r>
            <a:rPr lang="it-IT" sz="1200" b="1" dirty="0" smtClean="0"/>
            <a:t>2010</a:t>
          </a:r>
          <a:r>
            <a:rPr lang="it-IT" sz="1200" dirty="0" smtClean="0"/>
            <a:t> </a:t>
          </a:r>
        </a:p>
        <a:p>
          <a:pPr rtl="0"/>
          <a:r>
            <a:rPr lang="it-IT" sz="1200" dirty="0" smtClean="0">
              <a:latin typeface="Calibri Light" panose="020F0302020204030204" pitchFamily="34" charset="0"/>
            </a:rPr>
            <a:t>L’Italia recepisce la Dir. Europea sui rifiuti con il D.lgs 205/2010</a:t>
          </a:r>
          <a:endParaRPr lang="it-IT" sz="1200" dirty="0">
            <a:latin typeface="Calibri Light" panose="020F0302020204030204" pitchFamily="34" charset="0"/>
          </a:endParaRPr>
        </a:p>
      </dgm:t>
    </dgm:pt>
    <dgm:pt modelId="{92437F20-4758-4C19-8E5A-E97CFF0BDC22}" type="parTrans" cxnId="{F12BB259-5E54-42B7-9D61-7CB26FBA8A64}">
      <dgm:prSet/>
      <dgm:spPr/>
      <dgm:t>
        <a:bodyPr/>
        <a:lstStyle/>
        <a:p>
          <a:endParaRPr lang="it-IT" sz="1200"/>
        </a:p>
      </dgm:t>
    </dgm:pt>
    <dgm:pt modelId="{7C3EDAAB-B18F-423A-8CA0-C6CA956394CB}" type="sibTrans" cxnId="{F12BB259-5E54-42B7-9D61-7CB26FBA8A64}">
      <dgm:prSet/>
      <dgm:spPr/>
      <dgm:t>
        <a:bodyPr/>
        <a:lstStyle/>
        <a:p>
          <a:endParaRPr lang="it-IT" sz="1200"/>
        </a:p>
      </dgm:t>
    </dgm:pt>
    <dgm:pt modelId="{A84F6DBB-8894-4D36-B0FD-8378EB199EBE}">
      <dgm:prSet custT="1"/>
      <dgm:spPr/>
      <dgm:t>
        <a:bodyPr/>
        <a:lstStyle/>
        <a:p>
          <a:pPr rtl="0"/>
          <a:r>
            <a:rPr lang="it-IT" sz="1200" b="1" dirty="0" smtClean="0"/>
            <a:t>4 Luglio 2018 </a:t>
          </a:r>
        </a:p>
        <a:p>
          <a:pPr rtl="0"/>
          <a:r>
            <a:rPr lang="it-IT" sz="1200" dirty="0" smtClean="0">
              <a:latin typeface="Calibri Light" panose="020F0302020204030204" pitchFamily="34" charset="0"/>
            </a:rPr>
            <a:t>Entrata in vigore delle Direttive del Pacchetto europeo economia circolare</a:t>
          </a:r>
          <a:endParaRPr lang="it-IT" sz="1200" dirty="0">
            <a:latin typeface="Calibri Light" panose="020F0302020204030204" pitchFamily="34" charset="0"/>
          </a:endParaRPr>
        </a:p>
      </dgm:t>
    </dgm:pt>
    <dgm:pt modelId="{6E9E4F90-7B65-415E-BE47-E2056CB209A3}" type="parTrans" cxnId="{8F6D9E89-0C27-41D3-9E60-CA14F01744DC}">
      <dgm:prSet/>
      <dgm:spPr/>
      <dgm:t>
        <a:bodyPr/>
        <a:lstStyle/>
        <a:p>
          <a:endParaRPr lang="it-IT" sz="1200"/>
        </a:p>
      </dgm:t>
    </dgm:pt>
    <dgm:pt modelId="{5A82A238-7BE3-4424-A747-AC28FA1ACD73}" type="sibTrans" cxnId="{8F6D9E89-0C27-41D3-9E60-CA14F01744DC}">
      <dgm:prSet/>
      <dgm:spPr/>
      <dgm:t>
        <a:bodyPr/>
        <a:lstStyle/>
        <a:p>
          <a:endParaRPr lang="it-IT" sz="1200"/>
        </a:p>
      </dgm:t>
    </dgm:pt>
    <dgm:pt modelId="{476A9894-EB2E-41EF-80F2-97BC16662D88}">
      <dgm:prSet custT="1"/>
      <dgm:spPr/>
      <dgm:t>
        <a:bodyPr/>
        <a:lstStyle/>
        <a:p>
          <a:pPr rtl="0"/>
          <a:r>
            <a:rPr lang="it-IT" sz="1200" b="1" dirty="0" smtClean="0"/>
            <a:t>Dic. 2015</a:t>
          </a:r>
        </a:p>
        <a:p>
          <a:pPr rtl="0"/>
          <a:r>
            <a:rPr lang="it-IT" sz="1200" dirty="0" smtClean="0">
              <a:latin typeface="Calibri Light" panose="020F0302020204030204" pitchFamily="34" charset="0"/>
            </a:rPr>
            <a:t>Legge 221/2015 (cd. legge sulla green economy, collegato ambientale alla L. di stabilità 2014) che modifica il 152/2006</a:t>
          </a:r>
          <a:endParaRPr lang="it-IT" sz="1200" dirty="0">
            <a:latin typeface="Calibri Light" panose="020F0302020204030204" pitchFamily="34" charset="0"/>
          </a:endParaRPr>
        </a:p>
      </dgm:t>
    </dgm:pt>
    <dgm:pt modelId="{5D5DA4B5-A946-4E4A-934A-E6AD46D773A6}" type="parTrans" cxnId="{F471596E-BABC-4E8B-98AC-92304C761501}">
      <dgm:prSet/>
      <dgm:spPr/>
      <dgm:t>
        <a:bodyPr/>
        <a:lstStyle/>
        <a:p>
          <a:endParaRPr lang="it-IT"/>
        </a:p>
      </dgm:t>
    </dgm:pt>
    <dgm:pt modelId="{FC060853-5276-4361-B029-2064B41E2A2F}" type="sibTrans" cxnId="{F471596E-BABC-4E8B-98AC-92304C761501}">
      <dgm:prSet/>
      <dgm:spPr/>
      <dgm:t>
        <a:bodyPr/>
        <a:lstStyle/>
        <a:p>
          <a:endParaRPr lang="it-IT"/>
        </a:p>
      </dgm:t>
    </dgm:pt>
    <dgm:pt modelId="{E90169F0-2978-4D7F-AA50-0F4956FA8EB3}">
      <dgm:prSet custT="1"/>
      <dgm:spPr/>
      <dgm:t>
        <a:bodyPr/>
        <a:lstStyle/>
        <a:p>
          <a:pPr rtl="0"/>
          <a:r>
            <a:rPr lang="it-IT" sz="1200" b="1" dirty="0" smtClean="0">
              <a:latin typeface="Calibri Light" panose="020F0302020204030204" pitchFamily="34" charset="0"/>
            </a:rPr>
            <a:t>5 Luglio 2020</a:t>
          </a:r>
        </a:p>
        <a:p>
          <a:pPr rtl="0"/>
          <a:r>
            <a:rPr lang="it-IT" sz="1200" b="0" dirty="0" smtClean="0">
              <a:latin typeface="Calibri Light" panose="020F0302020204030204" pitchFamily="34" charset="0"/>
            </a:rPr>
            <a:t>Deadline recepimento nuone Direttive </a:t>
          </a:r>
          <a:endParaRPr lang="it-IT" sz="1200" b="0" dirty="0">
            <a:latin typeface="Calibri Light" panose="020F0302020204030204" pitchFamily="34" charset="0"/>
          </a:endParaRPr>
        </a:p>
      </dgm:t>
    </dgm:pt>
    <dgm:pt modelId="{E0533F4D-7B66-4860-953D-49C0B911A7A4}" type="parTrans" cxnId="{2B8B7E24-38E4-4956-88F7-1F35403CF8CB}">
      <dgm:prSet/>
      <dgm:spPr/>
      <dgm:t>
        <a:bodyPr/>
        <a:lstStyle/>
        <a:p>
          <a:endParaRPr lang="it-IT"/>
        </a:p>
      </dgm:t>
    </dgm:pt>
    <dgm:pt modelId="{E533013F-FEAD-43AC-B45B-709C381E5C3E}" type="sibTrans" cxnId="{2B8B7E24-38E4-4956-88F7-1F35403CF8CB}">
      <dgm:prSet/>
      <dgm:spPr/>
      <dgm:t>
        <a:bodyPr/>
        <a:lstStyle/>
        <a:p>
          <a:endParaRPr lang="it-IT"/>
        </a:p>
      </dgm:t>
    </dgm:pt>
    <dgm:pt modelId="{4EE7F107-7D34-4DF1-A555-F4D4F96F0A26}" type="pres">
      <dgm:prSet presAssocID="{C0405100-C2CF-4BBE-BE0E-5A5327D67A13}" presName="Name0" presStyleCnt="0">
        <dgm:presLayoutVars>
          <dgm:dir/>
          <dgm:resizeHandles val="exact"/>
        </dgm:presLayoutVars>
      </dgm:prSet>
      <dgm:spPr/>
      <dgm:t>
        <a:bodyPr/>
        <a:lstStyle/>
        <a:p>
          <a:endParaRPr lang="it-IT"/>
        </a:p>
      </dgm:t>
    </dgm:pt>
    <dgm:pt modelId="{F2FB2F4A-5BCA-489B-98E4-81016BC97420}" type="pres">
      <dgm:prSet presAssocID="{C0405100-C2CF-4BBE-BE0E-5A5327D67A13}" presName="arrow" presStyleLbl="bgShp" presStyleIdx="0" presStyleCnt="1"/>
      <dgm:spPr/>
    </dgm:pt>
    <dgm:pt modelId="{0F2F7F51-E9F8-4F5F-B944-32B74BE59273}" type="pres">
      <dgm:prSet presAssocID="{C0405100-C2CF-4BBE-BE0E-5A5327D67A13}" presName="points" presStyleCnt="0"/>
      <dgm:spPr/>
    </dgm:pt>
    <dgm:pt modelId="{0FD440A5-8EE3-4E26-AB26-7F9B6B9FDD58}" type="pres">
      <dgm:prSet presAssocID="{AF0D3D59-1216-431F-8013-F1071BD916A7}" presName="compositeA" presStyleCnt="0"/>
      <dgm:spPr/>
    </dgm:pt>
    <dgm:pt modelId="{34495A14-9B07-46D0-890D-0852D32CA3D6}" type="pres">
      <dgm:prSet presAssocID="{AF0D3D59-1216-431F-8013-F1071BD916A7}" presName="textA" presStyleLbl="revTx" presStyleIdx="0" presStyleCnt="7" custScaleX="202118">
        <dgm:presLayoutVars>
          <dgm:bulletEnabled val="1"/>
        </dgm:presLayoutVars>
      </dgm:prSet>
      <dgm:spPr/>
      <dgm:t>
        <a:bodyPr/>
        <a:lstStyle/>
        <a:p>
          <a:endParaRPr lang="it-IT"/>
        </a:p>
      </dgm:t>
    </dgm:pt>
    <dgm:pt modelId="{25F36468-191E-4578-815C-BF8685BE5A6A}" type="pres">
      <dgm:prSet presAssocID="{AF0D3D59-1216-431F-8013-F1071BD916A7}" presName="circleA" presStyleLbl="node1" presStyleIdx="0" presStyleCnt="7"/>
      <dgm:spPr/>
    </dgm:pt>
    <dgm:pt modelId="{74A53C4A-92B0-46A7-9281-F2F2CE7BB2DD}" type="pres">
      <dgm:prSet presAssocID="{AF0D3D59-1216-431F-8013-F1071BD916A7}" presName="spaceA" presStyleCnt="0"/>
      <dgm:spPr/>
    </dgm:pt>
    <dgm:pt modelId="{E9672EA9-770E-4616-9E73-43012FA0B64A}" type="pres">
      <dgm:prSet presAssocID="{9A13C29F-CE25-46E5-8890-3105E8AF2D83}" presName="space" presStyleCnt="0"/>
      <dgm:spPr/>
    </dgm:pt>
    <dgm:pt modelId="{1272D9A6-7603-43B9-BFD3-12468F188A21}" type="pres">
      <dgm:prSet presAssocID="{12F2EEE9-F2C2-4799-9490-35974EE9FBDA}" presName="compositeB" presStyleCnt="0"/>
      <dgm:spPr/>
    </dgm:pt>
    <dgm:pt modelId="{6842787B-7A1F-4635-A396-D79362EE1076}" type="pres">
      <dgm:prSet presAssocID="{12F2EEE9-F2C2-4799-9490-35974EE9FBDA}" presName="textB" presStyleLbl="revTx" presStyleIdx="1" presStyleCnt="7" custScaleX="215027">
        <dgm:presLayoutVars>
          <dgm:bulletEnabled val="1"/>
        </dgm:presLayoutVars>
      </dgm:prSet>
      <dgm:spPr/>
      <dgm:t>
        <a:bodyPr/>
        <a:lstStyle/>
        <a:p>
          <a:endParaRPr lang="it-IT"/>
        </a:p>
      </dgm:t>
    </dgm:pt>
    <dgm:pt modelId="{619F67C9-D163-4341-9229-29C586E1D7D2}" type="pres">
      <dgm:prSet presAssocID="{12F2EEE9-F2C2-4799-9490-35974EE9FBDA}" presName="circleB" presStyleLbl="node1" presStyleIdx="1" presStyleCnt="7"/>
      <dgm:spPr/>
    </dgm:pt>
    <dgm:pt modelId="{7E12AFC4-3316-4978-A450-D86D2F9CE114}" type="pres">
      <dgm:prSet presAssocID="{12F2EEE9-F2C2-4799-9490-35974EE9FBDA}" presName="spaceB" presStyleCnt="0"/>
      <dgm:spPr/>
    </dgm:pt>
    <dgm:pt modelId="{25EF15B7-2CF8-4EF5-AFEA-68E87A9024AC}" type="pres">
      <dgm:prSet presAssocID="{2578B280-4C09-4D48-A5AC-C265BE027C28}" presName="space" presStyleCnt="0"/>
      <dgm:spPr/>
    </dgm:pt>
    <dgm:pt modelId="{2F279F02-33AD-48E4-AC8C-F675E8EC2819}" type="pres">
      <dgm:prSet presAssocID="{C9588AD8-EDB7-412F-84F2-91C95CBE425D}" presName="compositeA" presStyleCnt="0"/>
      <dgm:spPr/>
    </dgm:pt>
    <dgm:pt modelId="{43F31A47-A0EE-481F-9485-319AA9E68F48}" type="pres">
      <dgm:prSet presAssocID="{C9588AD8-EDB7-412F-84F2-91C95CBE425D}" presName="textA" presStyleLbl="revTx" presStyleIdx="2" presStyleCnt="7" custScaleX="166654">
        <dgm:presLayoutVars>
          <dgm:bulletEnabled val="1"/>
        </dgm:presLayoutVars>
      </dgm:prSet>
      <dgm:spPr/>
      <dgm:t>
        <a:bodyPr/>
        <a:lstStyle/>
        <a:p>
          <a:endParaRPr lang="it-IT"/>
        </a:p>
      </dgm:t>
    </dgm:pt>
    <dgm:pt modelId="{A0D5CFB1-995F-40B0-8259-2B2ED33BD8C4}" type="pres">
      <dgm:prSet presAssocID="{C9588AD8-EDB7-412F-84F2-91C95CBE425D}" presName="circleA" presStyleLbl="node1" presStyleIdx="2" presStyleCnt="7"/>
      <dgm:spPr/>
    </dgm:pt>
    <dgm:pt modelId="{EEF2DE9F-91E2-4065-82AC-54445C304A53}" type="pres">
      <dgm:prSet presAssocID="{C9588AD8-EDB7-412F-84F2-91C95CBE425D}" presName="spaceA" presStyleCnt="0"/>
      <dgm:spPr/>
    </dgm:pt>
    <dgm:pt modelId="{C566897E-DC39-4BA9-92DF-659E6EFDC7A0}" type="pres">
      <dgm:prSet presAssocID="{50F47681-4AAD-4EA3-B22E-083063F6F821}" presName="space" presStyleCnt="0"/>
      <dgm:spPr/>
    </dgm:pt>
    <dgm:pt modelId="{38133C9F-34A2-40E6-B832-BAB9E9916B2D}" type="pres">
      <dgm:prSet presAssocID="{529B9786-4C44-4F9B-A0DF-32A725FB1CF8}" presName="compositeB" presStyleCnt="0"/>
      <dgm:spPr/>
    </dgm:pt>
    <dgm:pt modelId="{37BD0145-A065-463B-A4DA-F58AF7ED88FD}" type="pres">
      <dgm:prSet presAssocID="{529B9786-4C44-4F9B-A0DF-32A725FB1CF8}" presName="textB" presStyleLbl="revTx" presStyleIdx="3" presStyleCnt="7" custScaleX="185898">
        <dgm:presLayoutVars>
          <dgm:bulletEnabled val="1"/>
        </dgm:presLayoutVars>
      </dgm:prSet>
      <dgm:spPr/>
      <dgm:t>
        <a:bodyPr/>
        <a:lstStyle/>
        <a:p>
          <a:endParaRPr lang="it-IT"/>
        </a:p>
      </dgm:t>
    </dgm:pt>
    <dgm:pt modelId="{E2905C37-B7FD-42FE-8E76-4C4D710C92F7}" type="pres">
      <dgm:prSet presAssocID="{529B9786-4C44-4F9B-A0DF-32A725FB1CF8}" presName="circleB" presStyleLbl="node1" presStyleIdx="3" presStyleCnt="7"/>
      <dgm:spPr/>
    </dgm:pt>
    <dgm:pt modelId="{96329162-0F60-4071-9791-616ABD36EFA7}" type="pres">
      <dgm:prSet presAssocID="{529B9786-4C44-4F9B-A0DF-32A725FB1CF8}" presName="spaceB" presStyleCnt="0"/>
      <dgm:spPr/>
    </dgm:pt>
    <dgm:pt modelId="{51AF65DD-B17E-4C7F-B759-FC0D5A3FA795}" type="pres">
      <dgm:prSet presAssocID="{7C3EDAAB-B18F-423A-8CA0-C6CA956394CB}" presName="space" presStyleCnt="0"/>
      <dgm:spPr/>
    </dgm:pt>
    <dgm:pt modelId="{A3F8E253-76D5-404C-AA18-4F60F244AA9C}" type="pres">
      <dgm:prSet presAssocID="{476A9894-EB2E-41EF-80F2-97BC16662D88}" presName="compositeA" presStyleCnt="0"/>
      <dgm:spPr/>
    </dgm:pt>
    <dgm:pt modelId="{E6C76CF6-2060-42B2-BE6F-6000A3D2D4B5}" type="pres">
      <dgm:prSet presAssocID="{476A9894-EB2E-41EF-80F2-97BC16662D88}" presName="textA" presStyleLbl="revTx" presStyleIdx="4" presStyleCnt="7" custScaleX="274370">
        <dgm:presLayoutVars>
          <dgm:bulletEnabled val="1"/>
        </dgm:presLayoutVars>
      </dgm:prSet>
      <dgm:spPr/>
      <dgm:t>
        <a:bodyPr/>
        <a:lstStyle/>
        <a:p>
          <a:endParaRPr lang="it-IT"/>
        </a:p>
      </dgm:t>
    </dgm:pt>
    <dgm:pt modelId="{59D2DEFD-0802-4880-9C3B-7D2FD4203B9E}" type="pres">
      <dgm:prSet presAssocID="{476A9894-EB2E-41EF-80F2-97BC16662D88}" presName="circleA" presStyleLbl="node1" presStyleIdx="4" presStyleCnt="7"/>
      <dgm:spPr/>
    </dgm:pt>
    <dgm:pt modelId="{CA974359-41DA-4254-A0E0-29177625D398}" type="pres">
      <dgm:prSet presAssocID="{476A9894-EB2E-41EF-80F2-97BC16662D88}" presName="spaceA" presStyleCnt="0"/>
      <dgm:spPr/>
    </dgm:pt>
    <dgm:pt modelId="{41A99A92-27EA-451E-B1D4-FCA73A388F9F}" type="pres">
      <dgm:prSet presAssocID="{FC060853-5276-4361-B029-2064B41E2A2F}" presName="space" presStyleCnt="0"/>
      <dgm:spPr/>
    </dgm:pt>
    <dgm:pt modelId="{1AE38BE2-A02B-4FA9-BA5B-A5CF0D47DC3B}" type="pres">
      <dgm:prSet presAssocID="{A84F6DBB-8894-4D36-B0FD-8378EB199EBE}" presName="compositeB" presStyleCnt="0"/>
      <dgm:spPr/>
    </dgm:pt>
    <dgm:pt modelId="{81ADAA1B-B4E5-46CB-A3C5-D7B568847AA4}" type="pres">
      <dgm:prSet presAssocID="{A84F6DBB-8894-4D36-B0FD-8378EB199EBE}" presName="textB" presStyleLbl="revTx" presStyleIdx="5" presStyleCnt="7" custScaleX="229224">
        <dgm:presLayoutVars>
          <dgm:bulletEnabled val="1"/>
        </dgm:presLayoutVars>
      </dgm:prSet>
      <dgm:spPr/>
      <dgm:t>
        <a:bodyPr/>
        <a:lstStyle/>
        <a:p>
          <a:endParaRPr lang="it-IT"/>
        </a:p>
      </dgm:t>
    </dgm:pt>
    <dgm:pt modelId="{E0DB3AFB-4671-4C07-A5C1-2FAD30C20A63}" type="pres">
      <dgm:prSet presAssocID="{A84F6DBB-8894-4D36-B0FD-8378EB199EBE}" presName="circleB" presStyleLbl="node1" presStyleIdx="5" presStyleCnt="7"/>
      <dgm:spPr/>
    </dgm:pt>
    <dgm:pt modelId="{0928E0F9-A88F-4421-86DD-F577ED842C99}" type="pres">
      <dgm:prSet presAssocID="{A84F6DBB-8894-4D36-B0FD-8378EB199EBE}" presName="spaceB" presStyleCnt="0"/>
      <dgm:spPr/>
    </dgm:pt>
    <dgm:pt modelId="{E1D9E6F7-E544-45CF-A669-D593F33D5F04}" type="pres">
      <dgm:prSet presAssocID="{5A82A238-7BE3-4424-A747-AC28FA1ACD73}" presName="space" presStyleCnt="0"/>
      <dgm:spPr/>
    </dgm:pt>
    <dgm:pt modelId="{4E0A265F-DC56-4A37-A466-9F4C5404C71B}" type="pres">
      <dgm:prSet presAssocID="{E90169F0-2978-4D7F-AA50-0F4956FA8EB3}" presName="compositeA" presStyleCnt="0"/>
      <dgm:spPr/>
    </dgm:pt>
    <dgm:pt modelId="{336FEBF8-41D6-42B6-A9B9-07788D743213}" type="pres">
      <dgm:prSet presAssocID="{E90169F0-2978-4D7F-AA50-0F4956FA8EB3}" presName="textA" presStyleLbl="revTx" presStyleIdx="6" presStyleCnt="7" custScaleX="187492">
        <dgm:presLayoutVars>
          <dgm:bulletEnabled val="1"/>
        </dgm:presLayoutVars>
      </dgm:prSet>
      <dgm:spPr/>
      <dgm:t>
        <a:bodyPr/>
        <a:lstStyle/>
        <a:p>
          <a:endParaRPr lang="it-IT"/>
        </a:p>
      </dgm:t>
    </dgm:pt>
    <dgm:pt modelId="{D664CC99-FADA-42FE-AC06-8D5FC92A1DDE}" type="pres">
      <dgm:prSet presAssocID="{E90169F0-2978-4D7F-AA50-0F4956FA8EB3}" presName="circleA" presStyleLbl="node1" presStyleIdx="6" presStyleCnt="7"/>
      <dgm:spPr/>
    </dgm:pt>
    <dgm:pt modelId="{14A88C15-99D5-477F-8EF8-446BF811F510}" type="pres">
      <dgm:prSet presAssocID="{E90169F0-2978-4D7F-AA50-0F4956FA8EB3}" presName="spaceA" presStyleCnt="0"/>
      <dgm:spPr/>
    </dgm:pt>
  </dgm:ptLst>
  <dgm:cxnLst>
    <dgm:cxn modelId="{8F6D9E89-0C27-41D3-9E60-CA14F01744DC}" srcId="{C0405100-C2CF-4BBE-BE0E-5A5327D67A13}" destId="{A84F6DBB-8894-4D36-B0FD-8378EB199EBE}" srcOrd="5" destOrd="0" parTransId="{6E9E4F90-7B65-415E-BE47-E2056CB209A3}" sibTransId="{5A82A238-7BE3-4424-A747-AC28FA1ACD73}"/>
    <dgm:cxn modelId="{F4C9031D-3E04-49CA-9958-1B8A357F7C26}" type="presOf" srcId="{476A9894-EB2E-41EF-80F2-97BC16662D88}" destId="{E6C76CF6-2060-42B2-BE6F-6000A3D2D4B5}" srcOrd="0" destOrd="0" presId="urn:microsoft.com/office/officeart/2005/8/layout/hProcess11"/>
    <dgm:cxn modelId="{84C24DB1-8408-4BA8-BBBE-7ED02F48402F}" srcId="{C0405100-C2CF-4BBE-BE0E-5A5327D67A13}" destId="{AF0D3D59-1216-431F-8013-F1071BD916A7}" srcOrd="0" destOrd="0" parTransId="{4CD17F63-EE60-47B7-8CA1-11EE9FCAA420}" sibTransId="{9A13C29F-CE25-46E5-8890-3105E8AF2D83}"/>
    <dgm:cxn modelId="{2651A57F-59EF-4DB6-B544-CB509C4D67F8}" type="presOf" srcId="{A84F6DBB-8894-4D36-B0FD-8378EB199EBE}" destId="{81ADAA1B-B4E5-46CB-A3C5-D7B568847AA4}" srcOrd="0" destOrd="0" presId="urn:microsoft.com/office/officeart/2005/8/layout/hProcess11"/>
    <dgm:cxn modelId="{CD29BD30-EA24-4EB2-95B4-36D94186EE56}" type="presOf" srcId="{529B9786-4C44-4F9B-A0DF-32A725FB1CF8}" destId="{37BD0145-A065-463B-A4DA-F58AF7ED88FD}" srcOrd="0" destOrd="0" presId="urn:microsoft.com/office/officeart/2005/8/layout/hProcess11"/>
    <dgm:cxn modelId="{03754DAA-DD65-4E7E-998D-17435FB882D3}" type="presOf" srcId="{AF0D3D59-1216-431F-8013-F1071BD916A7}" destId="{34495A14-9B07-46D0-890D-0852D32CA3D6}" srcOrd="0" destOrd="0" presId="urn:microsoft.com/office/officeart/2005/8/layout/hProcess11"/>
    <dgm:cxn modelId="{3CDD23D2-C12C-4F6B-93CB-E7795C78AF19}" type="presOf" srcId="{C9588AD8-EDB7-412F-84F2-91C95CBE425D}" destId="{43F31A47-A0EE-481F-9485-319AA9E68F48}" srcOrd="0" destOrd="0" presId="urn:microsoft.com/office/officeart/2005/8/layout/hProcess11"/>
    <dgm:cxn modelId="{F471596E-BABC-4E8B-98AC-92304C761501}" srcId="{C0405100-C2CF-4BBE-BE0E-5A5327D67A13}" destId="{476A9894-EB2E-41EF-80F2-97BC16662D88}" srcOrd="4" destOrd="0" parTransId="{5D5DA4B5-A946-4E4A-934A-E6AD46D773A6}" sibTransId="{FC060853-5276-4361-B029-2064B41E2A2F}"/>
    <dgm:cxn modelId="{54B859A6-A994-4558-BF12-B643332A64B5}" type="presOf" srcId="{12F2EEE9-F2C2-4799-9490-35974EE9FBDA}" destId="{6842787B-7A1F-4635-A396-D79362EE1076}" srcOrd="0" destOrd="0" presId="urn:microsoft.com/office/officeart/2005/8/layout/hProcess11"/>
    <dgm:cxn modelId="{F12BB259-5E54-42B7-9D61-7CB26FBA8A64}" srcId="{C0405100-C2CF-4BBE-BE0E-5A5327D67A13}" destId="{529B9786-4C44-4F9B-A0DF-32A725FB1CF8}" srcOrd="3" destOrd="0" parTransId="{92437F20-4758-4C19-8E5A-E97CFF0BDC22}" sibTransId="{7C3EDAAB-B18F-423A-8CA0-C6CA956394CB}"/>
    <dgm:cxn modelId="{2B8B7E24-38E4-4956-88F7-1F35403CF8CB}" srcId="{C0405100-C2CF-4BBE-BE0E-5A5327D67A13}" destId="{E90169F0-2978-4D7F-AA50-0F4956FA8EB3}" srcOrd="6" destOrd="0" parTransId="{E0533F4D-7B66-4860-953D-49C0B911A7A4}" sibTransId="{E533013F-FEAD-43AC-B45B-709C381E5C3E}"/>
    <dgm:cxn modelId="{883CE188-5C58-4852-8E7E-434496C6B6F9}" type="presOf" srcId="{E90169F0-2978-4D7F-AA50-0F4956FA8EB3}" destId="{336FEBF8-41D6-42B6-A9B9-07788D743213}" srcOrd="0" destOrd="0" presId="urn:microsoft.com/office/officeart/2005/8/layout/hProcess11"/>
    <dgm:cxn modelId="{1515730A-8796-460C-AC19-3896580A9A6E}" srcId="{C0405100-C2CF-4BBE-BE0E-5A5327D67A13}" destId="{12F2EEE9-F2C2-4799-9490-35974EE9FBDA}" srcOrd="1" destOrd="0" parTransId="{DA34D0B2-BAB3-4D3F-BAE2-1F2632113B92}" sibTransId="{2578B280-4C09-4D48-A5AC-C265BE027C28}"/>
    <dgm:cxn modelId="{0A589BDD-A4E7-4713-9750-511767DDF7C0}" srcId="{C0405100-C2CF-4BBE-BE0E-5A5327D67A13}" destId="{C9588AD8-EDB7-412F-84F2-91C95CBE425D}" srcOrd="2" destOrd="0" parTransId="{6E1DC983-3B47-4CB5-B304-15BA7C45319C}" sibTransId="{50F47681-4AAD-4EA3-B22E-083063F6F821}"/>
    <dgm:cxn modelId="{01F2C3CA-0304-4A5A-A654-D8B83EAD91D8}" type="presOf" srcId="{C0405100-C2CF-4BBE-BE0E-5A5327D67A13}" destId="{4EE7F107-7D34-4DF1-A555-F4D4F96F0A26}" srcOrd="0" destOrd="0" presId="urn:microsoft.com/office/officeart/2005/8/layout/hProcess11"/>
    <dgm:cxn modelId="{35DCC892-C6BB-463A-B1AA-2B1673947E23}" type="presParOf" srcId="{4EE7F107-7D34-4DF1-A555-F4D4F96F0A26}" destId="{F2FB2F4A-5BCA-489B-98E4-81016BC97420}" srcOrd="0" destOrd="0" presId="urn:microsoft.com/office/officeart/2005/8/layout/hProcess11"/>
    <dgm:cxn modelId="{C2BF67AF-8546-479F-93B2-B72933663B9F}" type="presParOf" srcId="{4EE7F107-7D34-4DF1-A555-F4D4F96F0A26}" destId="{0F2F7F51-E9F8-4F5F-B944-32B74BE59273}" srcOrd="1" destOrd="0" presId="urn:microsoft.com/office/officeart/2005/8/layout/hProcess11"/>
    <dgm:cxn modelId="{12DCCB37-ACA7-49A0-A198-620BBEA53F03}" type="presParOf" srcId="{0F2F7F51-E9F8-4F5F-B944-32B74BE59273}" destId="{0FD440A5-8EE3-4E26-AB26-7F9B6B9FDD58}" srcOrd="0" destOrd="0" presId="urn:microsoft.com/office/officeart/2005/8/layout/hProcess11"/>
    <dgm:cxn modelId="{D123AD9A-5ED4-44B4-AE4F-21FB13F386BE}" type="presParOf" srcId="{0FD440A5-8EE3-4E26-AB26-7F9B6B9FDD58}" destId="{34495A14-9B07-46D0-890D-0852D32CA3D6}" srcOrd="0" destOrd="0" presId="urn:microsoft.com/office/officeart/2005/8/layout/hProcess11"/>
    <dgm:cxn modelId="{EB36253A-7212-4490-81AB-29D52F41EBF7}" type="presParOf" srcId="{0FD440A5-8EE3-4E26-AB26-7F9B6B9FDD58}" destId="{25F36468-191E-4578-815C-BF8685BE5A6A}" srcOrd="1" destOrd="0" presId="urn:microsoft.com/office/officeart/2005/8/layout/hProcess11"/>
    <dgm:cxn modelId="{ECAB7E49-3AAE-4A5C-8611-34B1BCD92105}" type="presParOf" srcId="{0FD440A5-8EE3-4E26-AB26-7F9B6B9FDD58}" destId="{74A53C4A-92B0-46A7-9281-F2F2CE7BB2DD}" srcOrd="2" destOrd="0" presId="urn:microsoft.com/office/officeart/2005/8/layout/hProcess11"/>
    <dgm:cxn modelId="{F49373FC-C676-4CAE-9257-CF1CC0BED7C7}" type="presParOf" srcId="{0F2F7F51-E9F8-4F5F-B944-32B74BE59273}" destId="{E9672EA9-770E-4616-9E73-43012FA0B64A}" srcOrd="1" destOrd="0" presId="urn:microsoft.com/office/officeart/2005/8/layout/hProcess11"/>
    <dgm:cxn modelId="{56DF8012-C465-4643-9408-8B340EA36DFA}" type="presParOf" srcId="{0F2F7F51-E9F8-4F5F-B944-32B74BE59273}" destId="{1272D9A6-7603-43B9-BFD3-12468F188A21}" srcOrd="2" destOrd="0" presId="urn:microsoft.com/office/officeart/2005/8/layout/hProcess11"/>
    <dgm:cxn modelId="{0A31A3D3-7E9A-4F06-9A30-59CCBE018C47}" type="presParOf" srcId="{1272D9A6-7603-43B9-BFD3-12468F188A21}" destId="{6842787B-7A1F-4635-A396-D79362EE1076}" srcOrd="0" destOrd="0" presId="urn:microsoft.com/office/officeart/2005/8/layout/hProcess11"/>
    <dgm:cxn modelId="{3A15D20E-9A2E-4E2A-9C07-9B4E3D492C83}" type="presParOf" srcId="{1272D9A6-7603-43B9-BFD3-12468F188A21}" destId="{619F67C9-D163-4341-9229-29C586E1D7D2}" srcOrd="1" destOrd="0" presId="urn:microsoft.com/office/officeart/2005/8/layout/hProcess11"/>
    <dgm:cxn modelId="{7E88CFBB-5B90-4473-9CD0-07C56F4A34C1}" type="presParOf" srcId="{1272D9A6-7603-43B9-BFD3-12468F188A21}" destId="{7E12AFC4-3316-4978-A450-D86D2F9CE114}" srcOrd="2" destOrd="0" presId="urn:microsoft.com/office/officeart/2005/8/layout/hProcess11"/>
    <dgm:cxn modelId="{E61AEA5C-BDA0-4840-86BE-DDA4EF3DA230}" type="presParOf" srcId="{0F2F7F51-E9F8-4F5F-B944-32B74BE59273}" destId="{25EF15B7-2CF8-4EF5-AFEA-68E87A9024AC}" srcOrd="3" destOrd="0" presId="urn:microsoft.com/office/officeart/2005/8/layout/hProcess11"/>
    <dgm:cxn modelId="{FF43EF96-24F2-4554-906A-BB71C32029ED}" type="presParOf" srcId="{0F2F7F51-E9F8-4F5F-B944-32B74BE59273}" destId="{2F279F02-33AD-48E4-AC8C-F675E8EC2819}" srcOrd="4" destOrd="0" presId="urn:microsoft.com/office/officeart/2005/8/layout/hProcess11"/>
    <dgm:cxn modelId="{00FAA02E-9031-4BBA-902A-419615811D51}" type="presParOf" srcId="{2F279F02-33AD-48E4-AC8C-F675E8EC2819}" destId="{43F31A47-A0EE-481F-9485-319AA9E68F48}" srcOrd="0" destOrd="0" presId="urn:microsoft.com/office/officeart/2005/8/layout/hProcess11"/>
    <dgm:cxn modelId="{C7F1A2B6-C7F7-42C5-B0F6-3A5CE6F71905}" type="presParOf" srcId="{2F279F02-33AD-48E4-AC8C-F675E8EC2819}" destId="{A0D5CFB1-995F-40B0-8259-2B2ED33BD8C4}" srcOrd="1" destOrd="0" presId="urn:microsoft.com/office/officeart/2005/8/layout/hProcess11"/>
    <dgm:cxn modelId="{64EC58CC-2713-4BA2-B526-0B3CEB359261}" type="presParOf" srcId="{2F279F02-33AD-48E4-AC8C-F675E8EC2819}" destId="{EEF2DE9F-91E2-4065-82AC-54445C304A53}" srcOrd="2" destOrd="0" presId="urn:microsoft.com/office/officeart/2005/8/layout/hProcess11"/>
    <dgm:cxn modelId="{E13BACD8-B6BB-41DA-825F-F3426ABB24E1}" type="presParOf" srcId="{0F2F7F51-E9F8-4F5F-B944-32B74BE59273}" destId="{C566897E-DC39-4BA9-92DF-659E6EFDC7A0}" srcOrd="5" destOrd="0" presId="urn:microsoft.com/office/officeart/2005/8/layout/hProcess11"/>
    <dgm:cxn modelId="{5C26C9D4-E131-4CE8-B819-2EEC7D2C6D22}" type="presParOf" srcId="{0F2F7F51-E9F8-4F5F-B944-32B74BE59273}" destId="{38133C9F-34A2-40E6-B832-BAB9E9916B2D}" srcOrd="6" destOrd="0" presId="urn:microsoft.com/office/officeart/2005/8/layout/hProcess11"/>
    <dgm:cxn modelId="{BB776DD4-FCC4-4EBF-8D82-937F2F20849E}" type="presParOf" srcId="{38133C9F-34A2-40E6-B832-BAB9E9916B2D}" destId="{37BD0145-A065-463B-A4DA-F58AF7ED88FD}" srcOrd="0" destOrd="0" presId="urn:microsoft.com/office/officeart/2005/8/layout/hProcess11"/>
    <dgm:cxn modelId="{61FFF814-9094-4ED7-B288-DD142DF50296}" type="presParOf" srcId="{38133C9F-34A2-40E6-B832-BAB9E9916B2D}" destId="{E2905C37-B7FD-42FE-8E76-4C4D710C92F7}" srcOrd="1" destOrd="0" presId="urn:microsoft.com/office/officeart/2005/8/layout/hProcess11"/>
    <dgm:cxn modelId="{F50F1A3A-448F-4E51-A2E1-92AE18F223DD}" type="presParOf" srcId="{38133C9F-34A2-40E6-B832-BAB9E9916B2D}" destId="{96329162-0F60-4071-9791-616ABD36EFA7}" srcOrd="2" destOrd="0" presId="urn:microsoft.com/office/officeart/2005/8/layout/hProcess11"/>
    <dgm:cxn modelId="{DEB635BF-F1B1-4A31-835D-EA49345FF228}" type="presParOf" srcId="{0F2F7F51-E9F8-4F5F-B944-32B74BE59273}" destId="{51AF65DD-B17E-4C7F-B759-FC0D5A3FA795}" srcOrd="7" destOrd="0" presId="urn:microsoft.com/office/officeart/2005/8/layout/hProcess11"/>
    <dgm:cxn modelId="{CA406DF0-EC81-4A99-BE0D-24C4CF9AD717}" type="presParOf" srcId="{0F2F7F51-E9F8-4F5F-B944-32B74BE59273}" destId="{A3F8E253-76D5-404C-AA18-4F60F244AA9C}" srcOrd="8" destOrd="0" presId="urn:microsoft.com/office/officeart/2005/8/layout/hProcess11"/>
    <dgm:cxn modelId="{277C1A4E-4354-4CD0-8941-F8912F89799E}" type="presParOf" srcId="{A3F8E253-76D5-404C-AA18-4F60F244AA9C}" destId="{E6C76CF6-2060-42B2-BE6F-6000A3D2D4B5}" srcOrd="0" destOrd="0" presId="urn:microsoft.com/office/officeart/2005/8/layout/hProcess11"/>
    <dgm:cxn modelId="{4E7D3CFF-8036-4860-9C50-B6294D8CA72F}" type="presParOf" srcId="{A3F8E253-76D5-404C-AA18-4F60F244AA9C}" destId="{59D2DEFD-0802-4880-9C3B-7D2FD4203B9E}" srcOrd="1" destOrd="0" presId="urn:microsoft.com/office/officeart/2005/8/layout/hProcess11"/>
    <dgm:cxn modelId="{AE417087-BA4B-401F-9713-7A09DC013DA9}" type="presParOf" srcId="{A3F8E253-76D5-404C-AA18-4F60F244AA9C}" destId="{CA974359-41DA-4254-A0E0-29177625D398}" srcOrd="2" destOrd="0" presId="urn:microsoft.com/office/officeart/2005/8/layout/hProcess11"/>
    <dgm:cxn modelId="{26FB6C5B-5B79-4E90-B327-8D65B8058F9F}" type="presParOf" srcId="{0F2F7F51-E9F8-4F5F-B944-32B74BE59273}" destId="{41A99A92-27EA-451E-B1D4-FCA73A388F9F}" srcOrd="9" destOrd="0" presId="urn:microsoft.com/office/officeart/2005/8/layout/hProcess11"/>
    <dgm:cxn modelId="{1FAB7AA6-6356-4931-B197-28D4D5A4AFC9}" type="presParOf" srcId="{0F2F7F51-E9F8-4F5F-B944-32B74BE59273}" destId="{1AE38BE2-A02B-4FA9-BA5B-A5CF0D47DC3B}" srcOrd="10" destOrd="0" presId="urn:microsoft.com/office/officeart/2005/8/layout/hProcess11"/>
    <dgm:cxn modelId="{61B3D15C-6AAE-4C5C-B41D-6BFA1F78FCBB}" type="presParOf" srcId="{1AE38BE2-A02B-4FA9-BA5B-A5CF0D47DC3B}" destId="{81ADAA1B-B4E5-46CB-A3C5-D7B568847AA4}" srcOrd="0" destOrd="0" presId="urn:microsoft.com/office/officeart/2005/8/layout/hProcess11"/>
    <dgm:cxn modelId="{B89354BF-F2F7-49AF-864E-484999B6D3CC}" type="presParOf" srcId="{1AE38BE2-A02B-4FA9-BA5B-A5CF0D47DC3B}" destId="{E0DB3AFB-4671-4C07-A5C1-2FAD30C20A63}" srcOrd="1" destOrd="0" presId="urn:microsoft.com/office/officeart/2005/8/layout/hProcess11"/>
    <dgm:cxn modelId="{04042B8D-9FFC-4FEF-A389-E813A9C3D7D4}" type="presParOf" srcId="{1AE38BE2-A02B-4FA9-BA5B-A5CF0D47DC3B}" destId="{0928E0F9-A88F-4421-86DD-F577ED842C99}" srcOrd="2" destOrd="0" presId="urn:microsoft.com/office/officeart/2005/8/layout/hProcess11"/>
    <dgm:cxn modelId="{4B420B6C-DB59-43C6-8C18-B3C2972CF7CD}" type="presParOf" srcId="{0F2F7F51-E9F8-4F5F-B944-32B74BE59273}" destId="{E1D9E6F7-E544-45CF-A669-D593F33D5F04}" srcOrd="11" destOrd="0" presId="urn:microsoft.com/office/officeart/2005/8/layout/hProcess11"/>
    <dgm:cxn modelId="{D54A9CB0-1B34-49DC-8980-D101AF7C4CED}" type="presParOf" srcId="{0F2F7F51-E9F8-4F5F-B944-32B74BE59273}" destId="{4E0A265F-DC56-4A37-A466-9F4C5404C71B}" srcOrd="12" destOrd="0" presId="urn:microsoft.com/office/officeart/2005/8/layout/hProcess11"/>
    <dgm:cxn modelId="{6A0A871E-351A-4922-A448-A0C11CAED49B}" type="presParOf" srcId="{4E0A265F-DC56-4A37-A466-9F4C5404C71B}" destId="{336FEBF8-41D6-42B6-A9B9-07788D743213}" srcOrd="0" destOrd="0" presId="urn:microsoft.com/office/officeart/2005/8/layout/hProcess11"/>
    <dgm:cxn modelId="{83D982BA-B5F9-4055-B6DA-1774F37F4E0B}" type="presParOf" srcId="{4E0A265F-DC56-4A37-A466-9F4C5404C71B}" destId="{D664CC99-FADA-42FE-AC06-8D5FC92A1DDE}" srcOrd="1" destOrd="0" presId="urn:microsoft.com/office/officeart/2005/8/layout/hProcess11"/>
    <dgm:cxn modelId="{E74945A3-B92A-4EF2-9123-6D78EDA5E89F}" type="presParOf" srcId="{4E0A265F-DC56-4A37-A466-9F4C5404C71B}" destId="{14A88C15-99D5-477F-8EF8-446BF811F510}"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4A733EB-9BA7-44CC-8FE8-CF55F0C2E9BE}"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it-IT"/>
        </a:p>
      </dgm:t>
    </dgm:pt>
    <dgm:pt modelId="{50FA709A-48D6-4CEC-80F7-809E6111536C}">
      <dgm:prSet custT="1"/>
      <dgm:spPr/>
      <dgm:t>
        <a:bodyPr/>
        <a:lstStyle/>
        <a:p>
          <a:pPr rtl="0"/>
          <a:r>
            <a:rPr lang="it-IT" sz="1800" dirty="0" smtClean="0">
              <a:effectLst>
                <a:outerShdw blurRad="38100" dist="38100" dir="2700000" algn="tl">
                  <a:srgbClr val="000000">
                    <a:alpha val="43137"/>
                  </a:srgbClr>
                </a:outerShdw>
              </a:effectLst>
              <a:latin typeface="+mn-lt"/>
            </a:rPr>
            <a:t>Misura I</a:t>
          </a:r>
          <a:endParaRPr lang="it-IT" sz="1800" dirty="0">
            <a:effectLst>
              <a:outerShdw blurRad="38100" dist="38100" dir="2700000" algn="tl">
                <a:srgbClr val="000000">
                  <a:alpha val="43137"/>
                </a:srgbClr>
              </a:outerShdw>
            </a:effectLst>
            <a:latin typeface="+mn-lt"/>
          </a:endParaRPr>
        </a:p>
      </dgm:t>
    </dgm:pt>
    <dgm:pt modelId="{A9F419DA-E817-49E3-8343-5D659890B97E}" type="parTrans" cxnId="{F8D2FBD6-9F13-4246-8A27-A9304F696E27}">
      <dgm:prSet/>
      <dgm:spPr/>
      <dgm:t>
        <a:bodyPr/>
        <a:lstStyle/>
        <a:p>
          <a:endParaRPr lang="it-IT" sz="1800">
            <a:latin typeface="+mn-lt"/>
          </a:endParaRPr>
        </a:p>
      </dgm:t>
    </dgm:pt>
    <dgm:pt modelId="{BF7BADCC-5511-49FA-A97F-777F2A22EFEA}" type="sibTrans" cxnId="{F8D2FBD6-9F13-4246-8A27-A9304F696E27}">
      <dgm:prSet/>
      <dgm:spPr/>
      <dgm:t>
        <a:bodyPr/>
        <a:lstStyle/>
        <a:p>
          <a:endParaRPr lang="it-IT" sz="1800">
            <a:latin typeface="+mn-lt"/>
          </a:endParaRPr>
        </a:p>
      </dgm:t>
    </dgm:pt>
    <dgm:pt modelId="{8AAF55EE-3768-4CFE-9200-9BE2DAF78973}">
      <dgm:prSet custT="1"/>
      <dgm:spPr/>
      <dgm:t>
        <a:bodyPr/>
        <a:lstStyle/>
        <a:p>
          <a:pPr rtl="0"/>
          <a:r>
            <a:rPr lang="it-IT" sz="1800" dirty="0" smtClean="0">
              <a:effectLst>
                <a:outerShdw blurRad="38100" dist="38100" dir="2700000" algn="tl">
                  <a:srgbClr val="000000">
                    <a:alpha val="43137"/>
                  </a:srgbClr>
                </a:outerShdw>
              </a:effectLst>
              <a:latin typeface="+mn-lt"/>
            </a:rPr>
            <a:t>Misura II</a:t>
          </a:r>
          <a:endParaRPr lang="it-IT" sz="1800" dirty="0">
            <a:effectLst>
              <a:outerShdw blurRad="38100" dist="38100" dir="2700000" algn="tl">
                <a:srgbClr val="000000">
                  <a:alpha val="43137"/>
                </a:srgbClr>
              </a:outerShdw>
            </a:effectLst>
            <a:latin typeface="+mn-lt"/>
          </a:endParaRPr>
        </a:p>
      </dgm:t>
    </dgm:pt>
    <dgm:pt modelId="{C13C2354-933F-45B2-A53F-D7FC2A3DED49}" type="parTrans" cxnId="{5D413C0D-B6D2-435B-BAF7-6BE10156C3A9}">
      <dgm:prSet/>
      <dgm:spPr/>
      <dgm:t>
        <a:bodyPr/>
        <a:lstStyle/>
        <a:p>
          <a:endParaRPr lang="it-IT" sz="1800">
            <a:latin typeface="+mn-lt"/>
          </a:endParaRPr>
        </a:p>
      </dgm:t>
    </dgm:pt>
    <dgm:pt modelId="{3A6CAA3D-CCE4-4D42-8679-F7BB61B66D8C}" type="sibTrans" cxnId="{5D413C0D-B6D2-435B-BAF7-6BE10156C3A9}">
      <dgm:prSet/>
      <dgm:spPr/>
      <dgm:t>
        <a:bodyPr/>
        <a:lstStyle/>
        <a:p>
          <a:endParaRPr lang="it-IT" sz="1800">
            <a:latin typeface="+mn-lt"/>
          </a:endParaRPr>
        </a:p>
      </dgm:t>
    </dgm:pt>
    <dgm:pt modelId="{4D9F698D-A87E-4852-B449-7F566D743C9E}">
      <dgm:prSet custT="1"/>
      <dgm:spPr/>
      <dgm:t>
        <a:bodyPr/>
        <a:lstStyle/>
        <a:p>
          <a:pPr rtl="0"/>
          <a:r>
            <a:rPr lang="it-IT" sz="1800" dirty="0" smtClean="0">
              <a:latin typeface="+mn-lt"/>
            </a:rPr>
            <a:t>Diffusione di punti vendita di prodotti “alla spina”</a:t>
          </a:r>
          <a:endParaRPr lang="it-IT" sz="1800" dirty="0">
            <a:latin typeface="+mn-lt"/>
          </a:endParaRPr>
        </a:p>
      </dgm:t>
    </dgm:pt>
    <dgm:pt modelId="{D42EFD29-9F49-403A-8D9F-0AE5069FFE7A}" type="parTrans" cxnId="{C620684E-4A93-43C9-810B-A5D4C6F799CC}">
      <dgm:prSet/>
      <dgm:spPr/>
      <dgm:t>
        <a:bodyPr/>
        <a:lstStyle/>
        <a:p>
          <a:endParaRPr lang="it-IT" sz="1800">
            <a:latin typeface="+mn-lt"/>
          </a:endParaRPr>
        </a:p>
      </dgm:t>
    </dgm:pt>
    <dgm:pt modelId="{30D0003D-C799-4D25-9BF6-0FC0EAA66E2E}" type="sibTrans" cxnId="{C620684E-4A93-43C9-810B-A5D4C6F799CC}">
      <dgm:prSet/>
      <dgm:spPr/>
      <dgm:t>
        <a:bodyPr/>
        <a:lstStyle/>
        <a:p>
          <a:endParaRPr lang="it-IT" sz="1800">
            <a:latin typeface="+mn-lt"/>
          </a:endParaRPr>
        </a:p>
      </dgm:t>
    </dgm:pt>
    <dgm:pt modelId="{E1C70CEF-B17B-4BE4-BC4A-DD88998053A5}">
      <dgm:prSet custT="1"/>
      <dgm:spPr/>
      <dgm:t>
        <a:bodyPr/>
        <a:lstStyle/>
        <a:p>
          <a:pPr rtl="0"/>
          <a:r>
            <a:rPr lang="it-IT" sz="1800" dirty="0" smtClean="0">
              <a:latin typeface="+mn-lt"/>
            </a:rPr>
            <a:t>Favorire il consumo di acqua pubblica (del rubinetto)</a:t>
          </a:r>
          <a:endParaRPr lang="it-IT" sz="1800" dirty="0">
            <a:latin typeface="+mn-lt"/>
          </a:endParaRPr>
        </a:p>
      </dgm:t>
    </dgm:pt>
    <dgm:pt modelId="{23A38679-FA7C-43D6-840A-0545D2EA9E77}" type="parTrans" cxnId="{D8F86820-E800-4846-AF07-57F588C3A18E}">
      <dgm:prSet/>
      <dgm:spPr/>
      <dgm:t>
        <a:bodyPr/>
        <a:lstStyle/>
        <a:p>
          <a:endParaRPr lang="it-IT" sz="1800">
            <a:latin typeface="+mn-lt"/>
          </a:endParaRPr>
        </a:p>
      </dgm:t>
    </dgm:pt>
    <dgm:pt modelId="{E9D4E624-E59C-464B-AF9D-395EF11DE273}" type="sibTrans" cxnId="{D8F86820-E800-4846-AF07-57F588C3A18E}">
      <dgm:prSet/>
      <dgm:spPr/>
      <dgm:t>
        <a:bodyPr/>
        <a:lstStyle/>
        <a:p>
          <a:endParaRPr lang="it-IT" sz="1800">
            <a:latin typeface="+mn-lt"/>
          </a:endParaRPr>
        </a:p>
      </dgm:t>
    </dgm:pt>
    <dgm:pt modelId="{BB166570-E328-4A09-B8DC-6A763CB3A5F3}" type="pres">
      <dgm:prSet presAssocID="{D4A733EB-9BA7-44CC-8FE8-CF55F0C2E9BE}" presName="Name0" presStyleCnt="0">
        <dgm:presLayoutVars>
          <dgm:dir/>
          <dgm:animLvl val="lvl"/>
          <dgm:resizeHandles val="exact"/>
        </dgm:presLayoutVars>
      </dgm:prSet>
      <dgm:spPr/>
      <dgm:t>
        <a:bodyPr/>
        <a:lstStyle/>
        <a:p>
          <a:endParaRPr lang="it-IT"/>
        </a:p>
      </dgm:t>
    </dgm:pt>
    <dgm:pt modelId="{686AAF76-7B0B-43A0-A091-175EB8EBD726}" type="pres">
      <dgm:prSet presAssocID="{50FA709A-48D6-4CEC-80F7-809E6111536C}" presName="linNode" presStyleCnt="0"/>
      <dgm:spPr/>
      <dgm:t>
        <a:bodyPr/>
        <a:lstStyle/>
        <a:p>
          <a:endParaRPr lang="it-IT"/>
        </a:p>
      </dgm:t>
    </dgm:pt>
    <dgm:pt modelId="{CD5BFAEF-7E57-4699-B1E7-7EA9D980F3A6}" type="pres">
      <dgm:prSet presAssocID="{50FA709A-48D6-4CEC-80F7-809E6111536C}" presName="parentText" presStyleLbl="node1" presStyleIdx="0" presStyleCnt="2" custScaleX="66667" custLinFactNeighborX="-6771">
        <dgm:presLayoutVars>
          <dgm:chMax val="1"/>
          <dgm:bulletEnabled val="1"/>
        </dgm:presLayoutVars>
      </dgm:prSet>
      <dgm:spPr/>
      <dgm:t>
        <a:bodyPr/>
        <a:lstStyle/>
        <a:p>
          <a:endParaRPr lang="it-IT"/>
        </a:p>
      </dgm:t>
    </dgm:pt>
    <dgm:pt modelId="{56169D54-7E43-4F04-99FB-706D59C8F948}" type="pres">
      <dgm:prSet presAssocID="{50FA709A-48D6-4CEC-80F7-809E6111536C}" presName="descendantText" presStyleLbl="alignAccFollowNode1" presStyleIdx="0" presStyleCnt="2" custScaleX="118750" custLinFactNeighborX="2453">
        <dgm:presLayoutVars>
          <dgm:bulletEnabled val="1"/>
        </dgm:presLayoutVars>
      </dgm:prSet>
      <dgm:spPr/>
      <dgm:t>
        <a:bodyPr/>
        <a:lstStyle/>
        <a:p>
          <a:endParaRPr lang="it-IT"/>
        </a:p>
      </dgm:t>
    </dgm:pt>
    <dgm:pt modelId="{36AAB49F-66D9-4BFD-B706-883DC7256DF7}" type="pres">
      <dgm:prSet presAssocID="{BF7BADCC-5511-49FA-A97F-777F2A22EFEA}" presName="sp" presStyleCnt="0"/>
      <dgm:spPr/>
      <dgm:t>
        <a:bodyPr/>
        <a:lstStyle/>
        <a:p>
          <a:endParaRPr lang="it-IT"/>
        </a:p>
      </dgm:t>
    </dgm:pt>
    <dgm:pt modelId="{1A8840BC-218E-4DBD-9849-FFE06BF7F984}" type="pres">
      <dgm:prSet presAssocID="{8AAF55EE-3768-4CFE-9200-9BE2DAF78973}" presName="linNode" presStyleCnt="0"/>
      <dgm:spPr/>
      <dgm:t>
        <a:bodyPr/>
        <a:lstStyle/>
        <a:p>
          <a:endParaRPr lang="it-IT"/>
        </a:p>
      </dgm:t>
    </dgm:pt>
    <dgm:pt modelId="{E53A508E-90A7-4ABB-9F25-94A601EA242C}" type="pres">
      <dgm:prSet presAssocID="{8AAF55EE-3768-4CFE-9200-9BE2DAF78973}" presName="parentText" presStyleLbl="node1" presStyleIdx="1" presStyleCnt="2" custScaleX="66667" custLinFactNeighborX="-6771">
        <dgm:presLayoutVars>
          <dgm:chMax val="1"/>
          <dgm:bulletEnabled val="1"/>
        </dgm:presLayoutVars>
      </dgm:prSet>
      <dgm:spPr/>
      <dgm:t>
        <a:bodyPr/>
        <a:lstStyle/>
        <a:p>
          <a:endParaRPr lang="it-IT"/>
        </a:p>
      </dgm:t>
    </dgm:pt>
    <dgm:pt modelId="{5C229198-CEF7-4FFC-9EAB-758B28A6BC9D}" type="pres">
      <dgm:prSet presAssocID="{8AAF55EE-3768-4CFE-9200-9BE2DAF78973}" presName="descendantText" presStyleLbl="alignAccFollowNode1" presStyleIdx="1" presStyleCnt="2" custScaleX="118750" custLinFactNeighborX="2453">
        <dgm:presLayoutVars>
          <dgm:bulletEnabled val="1"/>
        </dgm:presLayoutVars>
      </dgm:prSet>
      <dgm:spPr/>
      <dgm:t>
        <a:bodyPr/>
        <a:lstStyle/>
        <a:p>
          <a:endParaRPr lang="it-IT"/>
        </a:p>
      </dgm:t>
    </dgm:pt>
  </dgm:ptLst>
  <dgm:cxnLst>
    <dgm:cxn modelId="{F8D2FBD6-9F13-4246-8A27-A9304F696E27}" srcId="{D4A733EB-9BA7-44CC-8FE8-CF55F0C2E9BE}" destId="{50FA709A-48D6-4CEC-80F7-809E6111536C}" srcOrd="0" destOrd="0" parTransId="{A9F419DA-E817-49E3-8343-5D659890B97E}" sibTransId="{BF7BADCC-5511-49FA-A97F-777F2A22EFEA}"/>
    <dgm:cxn modelId="{2E55EA67-B875-4D8C-AA20-AE6494D4E5C4}" type="presOf" srcId="{D4A733EB-9BA7-44CC-8FE8-CF55F0C2E9BE}" destId="{BB166570-E328-4A09-B8DC-6A763CB3A5F3}" srcOrd="0" destOrd="0" presId="urn:microsoft.com/office/officeart/2005/8/layout/vList5"/>
    <dgm:cxn modelId="{9AE89EF0-6AB6-4726-8BDD-49D2475F69A9}" type="presOf" srcId="{8AAF55EE-3768-4CFE-9200-9BE2DAF78973}" destId="{E53A508E-90A7-4ABB-9F25-94A601EA242C}" srcOrd="0" destOrd="0" presId="urn:microsoft.com/office/officeart/2005/8/layout/vList5"/>
    <dgm:cxn modelId="{5D413C0D-B6D2-435B-BAF7-6BE10156C3A9}" srcId="{D4A733EB-9BA7-44CC-8FE8-CF55F0C2E9BE}" destId="{8AAF55EE-3768-4CFE-9200-9BE2DAF78973}" srcOrd="1" destOrd="0" parTransId="{C13C2354-933F-45B2-A53F-D7FC2A3DED49}" sibTransId="{3A6CAA3D-CCE4-4D42-8679-F7BB61B66D8C}"/>
    <dgm:cxn modelId="{82658A2F-E908-4B70-B2B8-A10C850FAD56}" type="presOf" srcId="{4D9F698D-A87E-4852-B449-7F566D743C9E}" destId="{56169D54-7E43-4F04-99FB-706D59C8F948}" srcOrd="0" destOrd="0" presId="urn:microsoft.com/office/officeart/2005/8/layout/vList5"/>
    <dgm:cxn modelId="{8FD35636-496C-4578-84D9-85909CDC9FFA}" type="presOf" srcId="{50FA709A-48D6-4CEC-80F7-809E6111536C}" destId="{CD5BFAEF-7E57-4699-B1E7-7EA9D980F3A6}" srcOrd="0" destOrd="0" presId="urn:microsoft.com/office/officeart/2005/8/layout/vList5"/>
    <dgm:cxn modelId="{69D26FF2-6623-48C8-80D9-D762577174A5}" type="presOf" srcId="{E1C70CEF-B17B-4BE4-BC4A-DD88998053A5}" destId="{5C229198-CEF7-4FFC-9EAB-758B28A6BC9D}" srcOrd="0" destOrd="0" presId="urn:microsoft.com/office/officeart/2005/8/layout/vList5"/>
    <dgm:cxn modelId="{C620684E-4A93-43C9-810B-A5D4C6F799CC}" srcId="{50FA709A-48D6-4CEC-80F7-809E6111536C}" destId="{4D9F698D-A87E-4852-B449-7F566D743C9E}" srcOrd="0" destOrd="0" parTransId="{D42EFD29-9F49-403A-8D9F-0AE5069FFE7A}" sibTransId="{30D0003D-C799-4D25-9BF6-0FC0EAA66E2E}"/>
    <dgm:cxn modelId="{D8F86820-E800-4846-AF07-57F588C3A18E}" srcId="{8AAF55EE-3768-4CFE-9200-9BE2DAF78973}" destId="{E1C70CEF-B17B-4BE4-BC4A-DD88998053A5}" srcOrd="0" destOrd="0" parTransId="{23A38679-FA7C-43D6-840A-0545D2EA9E77}" sibTransId="{E9D4E624-E59C-464B-AF9D-395EF11DE273}"/>
    <dgm:cxn modelId="{93F928F0-12C6-49FE-B39E-4E692E56E7E9}" type="presParOf" srcId="{BB166570-E328-4A09-B8DC-6A763CB3A5F3}" destId="{686AAF76-7B0B-43A0-A091-175EB8EBD726}" srcOrd="0" destOrd="0" presId="urn:microsoft.com/office/officeart/2005/8/layout/vList5"/>
    <dgm:cxn modelId="{AAA00675-0E73-4EEA-9FAC-9AD3B08F64A7}" type="presParOf" srcId="{686AAF76-7B0B-43A0-A091-175EB8EBD726}" destId="{CD5BFAEF-7E57-4699-B1E7-7EA9D980F3A6}" srcOrd="0" destOrd="0" presId="urn:microsoft.com/office/officeart/2005/8/layout/vList5"/>
    <dgm:cxn modelId="{B35BE069-B059-4FCD-B85F-65DDB387A589}" type="presParOf" srcId="{686AAF76-7B0B-43A0-A091-175EB8EBD726}" destId="{56169D54-7E43-4F04-99FB-706D59C8F948}" srcOrd="1" destOrd="0" presId="urn:microsoft.com/office/officeart/2005/8/layout/vList5"/>
    <dgm:cxn modelId="{D7A6B365-AE23-4397-916B-09CAD9AE39CA}" type="presParOf" srcId="{BB166570-E328-4A09-B8DC-6A763CB3A5F3}" destId="{36AAB49F-66D9-4BFD-B706-883DC7256DF7}" srcOrd="1" destOrd="0" presId="urn:microsoft.com/office/officeart/2005/8/layout/vList5"/>
    <dgm:cxn modelId="{6CD72DB2-9CCF-44D5-BB46-C249A8C68CAA}" type="presParOf" srcId="{BB166570-E328-4A09-B8DC-6A763CB3A5F3}" destId="{1A8840BC-218E-4DBD-9849-FFE06BF7F984}" srcOrd="2" destOrd="0" presId="urn:microsoft.com/office/officeart/2005/8/layout/vList5"/>
    <dgm:cxn modelId="{D106619F-F255-48A5-8077-E94DA1A64D2A}" type="presParOf" srcId="{1A8840BC-218E-4DBD-9849-FFE06BF7F984}" destId="{E53A508E-90A7-4ABB-9F25-94A601EA242C}" srcOrd="0" destOrd="0" presId="urn:microsoft.com/office/officeart/2005/8/layout/vList5"/>
    <dgm:cxn modelId="{C6F172D1-FEB7-4580-B234-A14A0AA51F38}" type="presParOf" srcId="{1A8840BC-218E-4DBD-9849-FFE06BF7F984}" destId="{5C229198-CEF7-4FFC-9EAB-758B28A6BC9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63A0B2F-0FD8-47E9-A597-A50CD05BBDB0}" type="doc">
      <dgm:prSet loTypeId="urn:microsoft.com/office/officeart/2005/8/layout/vList3" loCatId="list" qsTypeId="urn:microsoft.com/office/officeart/2005/8/quickstyle/simple4" qsCatId="simple" csTypeId="urn:microsoft.com/office/officeart/2005/8/colors/accent3_2" csCatId="accent3" phldr="1"/>
      <dgm:spPr/>
      <dgm:t>
        <a:bodyPr/>
        <a:lstStyle/>
        <a:p>
          <a:endParaRPr lang="it-IT"/>
        </a:p>
      </dgm:t>
    </dgm:pt>
    <dgm:pt modelId="{E5614D8B-9B47-45CC-83A8-DC2ED2EA37FF}">
      <dgm:prSet phldrT="[Text]" custT="1"/>
      <dgm:spPr/>
      <dgm:t>
        <a:bodyPr/>
        <a:lstStyle/>
        <a:p>
          <a:r>
            <a:rPr lang="it-IT" sz="1800" b="0" u="none" dirty="0" smtClean="0">
              <a:effectLst>
                <a:outerShdw blurRad="38100" dist="38100" dir="2700000" algn="tl">
                  <a:srgbClr val="000000">
                    <a:alpha val="43137"/>
                  </a:srgbClr>
                </a:outerShdw>
              </a:effectLst>
              <a:latin typeface="+mn-lt"/>
            </a:rPr>
            <a:t>es. Rifiuti da imballaggio</a:t>
          </a:r>
          <a:endParaRPr lang="it-IT" sz="1800" b="0" u="none" dirty="0">
            <a:effectLst>
              <a:outerShdw blurRad="38100" dist="38100" dir="2700000" algn="tl">
                <a:srgbClr val="000000">
                  <a:alpha val="43137"/>
                </a:srgbClr>
              </a:outerShdw>
            </a:effectLst>
            <a:latin typeface="+mn-lt"/>
          </a:endParaRPr>
        </a:p>
      </dgm:t>
    </dgm:pt>
    <dgm:pt modelId="{B3870AC3-4C14-4649-9CE8-7FEBCED46392}" type="parTrans" cxnId="{B94B77E0-99FC-42CF-A631-B38DC7F55CFE}">
      <dgm:prSet/>
      <dgm:spPr/>
      <dgm:t>
        <a:bodyPr/>
        <a:lstStyle/>
        <a:p>
          <a:endParaRPr lang="it-IT"/>
        </a:p>
      </dgm:t>
    </dgm:pt>
    <dgm:pt modelId="{21D9343E-4E14-4C11-B60A-47EB9CBC4311}" type="sibTrans" cxnId="{B94B77E0-99FC-42CF-A631-B38DC7F55CFE}">
      <dgm:prSet/>
      <dgm:spPr/>
      <dgm:t>
        <a:bodyPr/>
        <a:lstStyle/>
        <a:p>
          <a:endParaRPr lang="it-IT"/>
        </a:p>
      </dgm:t>
    </dgm:pt>
    <dgm:pt modelId="{F4A3AFF6-E1CB-49F6-A57B-8D9827348E39}" type="pres">
      <dgm:prSet presAssocID="{D63A0B2F-0FD8-47E9-A597-A50CD05BBDB0}" presName="linearFlow" presStyleCnt="0">
        <dgm:presLayoutVars>
          <dgm:dir/>
          <dgm:resizeHandles val="exact"/>
        </dgm:presLayoutVars>
      </dgm:prSet>
      <dgm:spPr/>
      <dgm:t>
        <a:bodyPr/>
        <a:lstStyle/>
        <a:p>
          <a:endParaRPr lang="it-IT"/>
        </a:p>
      </dgm:t>
    </dgm:pt>
    <dgm:pt modelId="{E8079CA4-68BB-406C-AB2B-4B3AE62D3B1A}" type="pres">
      <dgm:prSet presAssocID="{E5614D8B-9B47-45CC-83A8-DC2ED2EA37FF}" presName="composite" presStyleCnt="0"/>
      <dgm:spPr/>
      <dgm:t>
        <a:bodyPr/>
        <a:lstStyle/>
        <a:p>
          <a:endParaRPr lang="it-IT"/>
        </a:p>
      </dgm:t>
    </dgm:pt>
    <dgm:pt modelId="{1D8BB075-7C41-44DA-BDDD-BBD0D56D0FEC}" type="pres">
      <dgm:prSet presAssocID="{E5614D8B-9B47-45CC-83A8-DC2ED2EA37FF}" presName="imgShp" presStyleLbl="fgImgPlace1" presStyleIdx="0" presStyleCnt="1" custScaleX="41511" custScaleY="41511" custLinFactNeighborX="-43110" custLinFactNeighborY="6791"/>
      <dgm:spPr>
        <a:blipFill rotWithShape="1">
          <a:blip xmlns:r="http://schemas.openxmlformats.org/officeDocument/2006/relationships" r:embed="rId1"/>
          <a:stretch>
            <a:fillRect/>
          </a:stretch>
        </a:blipFill>
      </dgm:spPr>
      <dgm:t>
        <a:bodyPr/>
        <a:lstStyle/>
        <a:p>
          <a:endParaRPr lang="it-IT"/>
        </a:p>
      </dgm:t>
    </dgm:pt>
    <dgm:pt modelId="{D56F61E2-505F-4C3B-B2BC-BF733D53E069}" type="pres">
      <dgm:prSet presAssocID="{E5614D8B-9B47-45CC-83A8-DC2ED2EA37FF}" presName="txShp" presStyleLbl="node1" presStyleIdx="0" presStyleCnt="1" custScaleX="124976" custScaleY="28343" custLinFactNeighborX="4608" custLinFactNeighborY="9340">
        <dgm:presLayoutVars>
          <dgm:bulletEnabled val="1"/>
        </dgm:presLayoutVars>
      </dgm:prSet>
      <dgm:spPr/>
      <dgm:t>
        <a:bodyPr/>
        <a:lstStyle/>
        <a:p>
          <a:endParaRPr lang="it-IT"/>
        </a:p>
      </dgm:t>
    </dgm:pt>
  </dgm:ptLst>
  <dgm:cxnLst>
    <dgm:cxn modelId="{8F8333F6-0F03-45F5-8358-B333E7E5A989}" type="presOf" srcId="{D63A0B2F-0FD8-47E9-A597-A50CD05BBDB0}" destId="{F4A3AFF6-E1CB-49F6-A57B-8D9827348E39}" srcOrd="0" destOrd="0" presId="urn:microsoft.com/office/officeart/2005/8/layout/vList3"/>
    <dgm:cxn modelId="{B94B77E0-99FC-42CF-A631-B38DC7F55CFE}" srcId="{D63A0B2F-0FD8-47E9-A597-A50CD05BBDB0}" destId="{E5614D8B-9B47-45CC-83A8-DC2ED2EA37FF}" srcOrd="0" destOrd="0" parTransId="{B3870AC3-4C14-4649-9CE8-7FEBCED46392}" sibTransId="{21D9343E-4E14-4C11-B60A-47EB9CBC4311}"/>
    <dgm:cxn modelId="{148A5825-D189-4FC6-BD65-CB9A8337953A}" type="presOf" srcId="{E5614D8B-9B47-45CC-83A8-DC2ED2EA37FF}" destId="{D56F61E2-505F-4C3B-B2BC-BF733D53E069}" srcOrd="0" destOrd="0" presId="urn:microsoft.com/office/officeart/2005/8/layout/vList3"/>
    <dgm:cxn modelId="{6A748AFC-F484-42E8-A2B7-AD31319B4484}" type="presParOf" srcId="{F4A3AFF6-E1CB-49F6-A57B-8D9827348E39}" destId="{E8079CA4-68BB-406C-AB2B-4B3AE62D3B1A}" srcOrd="0" destOrd="0" presId="urn:microsoft.com/office/officeart/2005/8/layout/vList3"/>
    <dgm:cxn modelId="{9D80FDEB-19E8-4AD6-8239-7B938E29A36D}" type="presParOf" srcId="{E8079CA4-68BB-406C-AB2B-4B3AE62D3B1A}" destId="{1D8BB075-7C41-44DA-BDDD-BBD0D56D0FEC}" srcOrd="0" destOrd="0" presId="urn:microsoft.com/office/officeart/2005/8/layout/vList3"/>
    <dgm:cxn modelId="{5F679DE2-AC8D-4264-9810-79875E8D2706}" type="presParOf" srcId="{E8079CA4-68BB-406C-AB2B-4B3AE62D3B1A}" destId="{D56F61E2-505F-4C3B-B2BC-BF733D53E069}"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2B3445A-A03A-4B56-99F0-DF5D1271509E}" type="doc">
      <dgm:prSet loTypeId="urn:microsoft.com/office/officeart/2005/8/layout/lProcess3" loCatId="process" qsTypeId="urn:microsoft.com/office/officeart/2005/8/quickstyle/simple4" qsCatId="simple" csTypeId="urn:microsoft.com/office/officeart/2005/8/colors/colorful1" csCatId="colorful" phldr="1"/>
      <dgm:spPr/>
      <dgm:t>
        <a:bodyPr/>
        <a:lstStyle/>
        <a:p>
          <a:endParaRPr lang="it-IT"/>
        </a:p>
      </dgm:t>
    </dgm:pt>
    <dgm:pt modelId="{E05052F8-99D8-4F21-B553-169BABC03FF2}">
      <dgm:prSet custT="1"/>
      <dgm:spPr/>
      <dgm:t>
        <a:bodyPr/>
        <a:lstStyle/>
        <a:p>
          <a:pPr rtl="0"/>
          <a:r>
            <a:rPr lang="it-IT" sz="2000" b="1" dirty="0" smtClean="0">
              <a:effectLst>
                <a:outerShdw blurRad="38100" dist="38100" dir="2700000" algn="tl">
                  <a:srgbClr val="000000">
                    <a:alpha val="43137"/>
                  </a:srgbClr>
                </a:outerShdw>
              </a:effectLst>
            </a:rPr>
            <a:t>Beni/prodotti</a:t>
          </a:r>
          <a:endParaRPr lang="it-IT" sz="2000" dirty="0">
            <a:effectLst>
              <a:outerShdw blurRad="38100" dist="38100" dir="2700000" algn="tl">
                <a:srgbClr val="000000">
                  <a:alpha val="43137"/>
                </a:srgbClr>
              </a:outerShdw>
            </a:effectLst>
          </a:endParaRPr>
        </a:p>
      </dgm:t>
    </dgm:pt>
    <dgm:pt modelId="{38F898E8-F1B3-4F6D-8131-0515C42BAF9D}" type="parTrans" cxnId="{986E8A64-E818-49DC-947C-01802858A3B1}">
      <dgm:prSet/>
      <dgm:spPr/>
      <dgm:t>
        <a:bodyPr/>
        <a:lstStyle/>
        <a:p>
          <a:endParaRPr lang="it-IT" sz="2000"/>
        </a:p>
      </dgm:t>
    </dgm:pt>
    <dgm:pt modelId="{C2A29729-00D6-47E1-BFAF-4DDC39D6D408}" type="sibTrans" cxnId="{986E8A64-E818-49DC-947C-01802858A3B1}">
      <dgm:prSet/>
      <dgm:spPr/>
      <dgm:t>
        <a:bodyPr/>
        <a:lstStyle/>
        <a:p>
          <a:endParaRPr lang="it-IT" sz="2000"/>
        </a:p>
      </dgm:t>
    </dgm:pt>
    <dgm:pt modelId="{0C9CAF08-9DE1-4B33-9F1A-AEF0225F400F}">
      <dgm:prSet custT="1"/>
      <dgm:spPr/>
      <dgm:t>
        <a:bodyPr/>
        <a:lstStyle/>
        <a:p>
          <a:pPr rtl="0"/>
          <a:r>
            <a:rPr lang="it-IT" sz="2000" b="1" dirty="0" smtClean="0">
              <a:effectLst>
                <a:outerShdw blurRad="38100" dist="38100" dir="2700000" algn="tl">
                  <a:srgbClr val="000000">
                    <a:alpha val="43137"/>
                  </a:srgbClr>
                </a:outerShdw>
              </a:effectLst>
            </a:rPr>
            <a:t>Rifiuti</a:t>
          </a:r>
          <a:endParaRPr lang="it-IT" sz="2000" dirty="0">
            <a:effectLst>
              <a:outerShdw blurRad="38100" dist="38100" dir="2700000" algn="tl">
                <a:srgbClr val="000000">
                  <a:alpha val="43137"/>
                </a:srgbClr>
              </a:outerShdw>
            </a:effectLst>
          </a:endParaRPr>
        </a:p>
      </dgm:t>
    </dgm:pt>
    <dgm:pt modelId="{B8EF59FC-DBF8-4115-B891-59FF20780805}" type="parTrans" cxnId="{C9CC327E-E1CC-4F1E-8B99-2585B8EFF06F}">
      <dgm:prSet/>
      <dgm:spPr/>
      <dgm:t>
        <a:bodyPr/>
        <a:lstStyle/>
        <a:p>
          <a:endParaRPr lang="it-IT" sz="2000"/>
        </a:p>
      </dgm:t>
    </dgm:pt>
    <dgm:pt modelId="{45BB6E10-0129-4BB2-9493-43015981A275}" type="sibTrans" cxnId="{C9CC327E-E1CC-4F1E-8B99-2585B8EFF06F}">
      <dgm:prSet/>
      <dgm:spPr/>
      <dgm:t>
        <a:bodyPr/>
        <a:lstStyle/>
        <a:p>
          <a:endParaRPr lang="it-IT" sz="2000"/>
        </a:p>
      </dgm:t>
    </dgm:pt>
    <dgm:pt modelId="{7E7F5AA7-5F60-46F2-8620-844C73EC4A2C}">
      <dgm:prSet custT="1"/>
      <dgm:spPr/>
      <dgm:t>
        <a:bodyPr/>
        <a:lstStyle/>
        <a:p>
          <a:pPr rtl="0"/>
          <a:r>
            <a:rPr lang="it-IT" sz="2000" dirty="0" smtClean="0"/>
            <a:t>Riutilizzo </a:t>
          </a:r>
          <a:endParaRPr lang="it-IT" sz="2000" dirty="0"/>
        </a:p>
      </dgm:t>
    </dgm:pt>
    <dgm:pt modelId="{7A6DCE34-7A25-40E9-A588-3FAE0A778832}" type="parTrans" cxnId="{E86A575D-D7DA-4483-9E7B-EC07B91E6CD0}">
      <dgm:prSet/>
      <dgm:spPr/>
      <dgm:t>
        <a:bodyPr/>
        <a:lstStyle/>
        <a:p>
          <a:endParaRPr lang="it-IT" sz="2000"/>
        </a:p>
      </dgm:t>
    </dgm:pt>
    <dgm:pt modelId="{4C7202DA-97A4-40A0-8AC6-6BCEB358FEB0}" type="sibTrans" cxnId="{E86A575D-D7DA-4483-9E7B-EC07B91E6CD0}">
      <dgm:prSet/>
      <dgm:spPr/>
      <dgm:t>
        <a:bodyPr/>
        <a:lstStyle/>
        <a:p>
          <a:endParaRPr lang="it-IT" sz="2000"/>
        </a:p>
      </dgm:t>
    </dgm:pt>
    <dgm:pt modelId="{D5AFC504-BE12-4D5E-8C29-53D9736354B4}">
      <dgm:prSet custT="1"/>
      <dgm:spPr/>
      <dgm:t>
        <a:bodyPr/>
        <a:lstStyle/>
        <a:p>
          <a:pPr rtl="0"/>
          <a:r>
            <a:rPr lang="it-IT" sz="2000" smtClean="0"/>
            <a:t>Preparazione per il riutilizzo</a:t>
          </a:r>
          <a:endParaRPr lang="it-IT" sz="2000"/>
        </a:p>
      </dgm:t>
    </dgm:pt>
    <dgm:pt modelId="{EB211EBC-378A-4580-9BCF-374DE12C0205}" type="parTrans" cxnId="{CB8B7E84-6895-497E-9C6E-0F9B9578D4D7}">
      <dgm:prSet/>
      <dgm:spPr/>
      <dgm:t>
        <a:bodyPr/>
        <a:lstStyle/>
        <a:p>
          <a:endParaRPr lang="it-IT" sz="2000"/>
        </a:p>
      </dgm:t>
    </dgm:pt>
    <dgm:pt modelId="{BA0651DD-758A-482E-8FBC-66439FA85CD3}" type="sibTrans" cxnId="{CB8B7E84-6895-497E-9C6E-0F9B9578D4D7}">
      <dgm:prSet/>
      <dgm:spPr/>
      <dgm:t>
        <a:bodyPr/>
        <a:lstStyle/>
        <a:p>
          <a:endParaRPr lang="it-IT" sz="2000"/>
        </a:p>
      </dgm:t>
    </dgm:pt>
    <dgm:pt modelId="{E3F05F7D-724F-4048-8FE2-9E8587839108}" type="pres">
      <dgm:prSet presAssocID="{42B3445A-A03A-4B56-99F0-DF5D1271509E}" presName="Name0" presStyleCnt="0">
        <dgm:presLayoutVars>
          <dgm:chPref val="3"/>
          <dgm:dir/>
          <dgm:animLvl val="lvl"/>
          <dgm:resizeHandles/>
        </dgm:presLayoutVars>
      </dgm:prSet>
      <dgm:spPr/>
      <dgm:t>
        <a:bodyPr/>
        <a:lstStyle/>
        <a:p>
          <a:endParaRPr lang="it-IT"/>
        </a:p>
      </dgm:t>
    </dgm:pt>
    <dgm:pt modelId="{AB0238FB-D6CD-440A-9900-5AAD3C8A8B22}" type="pres">
      <dgm:prSet presAssocID="{E05052F8-99D8-4F21-B553-169BABC03FF2}" presName="horFlow" presStyleCnt="0"/>
      <dgm:spPr/>
    </dgm:pt>
    <dgm:pt modelId="{285C20A4-5F17-4518-BE7A-4555DCB0FBC8}" type="pres">
      <dgm:prSet presAssocID="{E05052F8-99D8-4F21-B553-169BABC03FF2}" presName="bigChev" presStyleLbl="node1" presStyleIdx="0" presStyleCnt="2" custScaleX="112701"/>
      <dgm:spPr/>
      <dgm:t>
        <a:bodyPr/>
        <a:lstStyle/>
        <a:p>
          <a:endParaRPr lang="it-IT"/>
        </a:p>
      </dgm:t>
    </dgm:pt>
    <dgm:pt modelId="{28CDFCB1-6252-46AC-8229-59CBC592C23D}" type="pres">
      <dgm:prSet presAssocID="{7A6DCE34-7A25-40E9-A588-3FAE0A778832}" presName="parTrans" presStyleCnt="0"/>
      <dgm:spPr/>
    </dgm:pt>
    <dgm:pt modelId="{1279F977-8208-4C4F-BF75-4455CDDB21AD}" type="pres">
      <dgm:prSet presAssocID="{7E7F5AA7-5F60-46F2-8620-844C73EC4A2C}" presName="node" presStyleLbl="alignAccFollowNode1" presStyleIdx="0" presStyleCnt="2" custScaleX="175463">
        <dgm:presLayoutVars>
          <dgm:bulletEnabled val="1"/>
        </dgm:presLayoutVars>
      </dgm:prSet>
      <dgm:spPr/>
      <dgm:t>
        <a:bodyPr/>
        <a:lstStyle/>
        <a:p>
          <a:endParaRPr lang="it-IT"/>
        </a:p>
      </dgm:t>
    </dgm:pt>
    <dgm:pt modelId="{4EC47646-FEC4-41A6-B310-3786D84D97BC}" type="pres">
      <dgm:prSet presAssocID="{E05052F8-99D8-4F21-B553-169BABC03FF2}" presName="vSp" presStyleCnt="0"/>
      <dgm:spPr/>
    </dgm:pt>
    <dgm:pt modelId="{162F9726-EA3A-44E9-9F8F-4A3C0E3F7B38}" type="pres">
      <dgm:prSet presAssocID="{0C9CAF08-9DE1-4B33-9F1A-AEF0225F400F}" presName="horFlow" presStyleCnt="0"/>
      <dgm:spPr/>
    </dgm:pt>
    <dgm:pt modelId="{87C963E8-7B1B-4677-AEEE-511ECDDF3554}" type="pres">
      <dgm:prSet presAssocID="{0C9CAF08-9DE1-4B33-9F1A-AEF0225F400F}" presName="bigChev" presStyleLbl="node1" presStyleIdx="1" presStyleCnt="2" custScaleX="112701"/>
      <dgm:spPr/>
      <dgm:t>
        <a:bodyPr/>
        <a:lstStyle/>
        <a:p>
          <a:endParaRPr lang="it-IT"/>
        </a:p>
      </dgm:t>
    </dgm:pt>
    <dgm:pt modelId="{F98894B3-1522-4545-8404-2DFDE948F356}" type="pres">
      <dgm:prSet presAssocID="{EB211EBC-378A-4580-9BCF-374DE12C0205}" presName="parTrans" presStyleCnt="0"/>
      <dgm:spPr/>
    </dgm:pt>
    <dgm:pt modelId="{D45540B8-01F6-4A95-A9D8-9CEAC0F5EA43}" type="pres">
      <dgm:prSet presAssocID="{D5AFC504-BE12-4D5E-8C29-53D9736354B4}" presName="node" presStyleLbl="alignAccFollowNode1" presStyleIdx="1" presStyleCnt="2" custScaleX="175463">
        <dgm:presLayoutVars>
          <dgm:bulletEnabled val="1"/>
        </dgm:presLayoutVars>
      </dgm:prSet>
      <dgm:spPr/>
      <dgm:t>
        <a:bodyPr/>
        <a:lstStyle/>
        <a:p>
          <a:endParaRPr lang="it-IT"/>
        </a:p>
      </dgm:t>
    </dgm:pt>
  </dgm:ptLst>
  <dgm:cxnLst>
    <dgm:cxn modelId="{D0CD336E-5415-43CB-A929-A782667D8DC1}" type="presOf" srcId="{D5AFC504-BE12-4D5E-8C29-53D9736354B4}" destId="{D45540B8-01F6-4A95-A9D8-9CEAC0F5EA43}" srcOrd="0" destOrd="0" presId="urn:microsoft.com/office/officeart/2005/8/layout/lProcess3"/>
    <dgm:cxn modelId="{C9CC327E-E1CC-4F1E-8B99-2585B8EFF06F}" srcId="{42B3445A-A03A-4B56-99F0-DF5D1271509E}" destId="{0C9CAF08-9DE1-4B33-9F1A-AEF0225F400F}" srcOrd="1" destOrd="0" parTransId="{B8EF59FC-DBF8-4115-B891-59FF20780805}" sibTransId="{45BB6E10-0129-4BB2-9493-43015981A275}"/>
    <dgm:cxn modelId="{F951F77D-9DAD-45A9-829B-47B53A9652BF}" type="presOf" srcId="{7E7F5AA7-5F60-46F2-8620-844C73EC4A2C}" destId="{1279F977-8208-4C4F-BF75-4455CDDB21AD}" srcOrd="0" destOrd="0" presId="urn:microsoft.com/office/officeart/2005/8/layout/lProcess3"/>
    <dgm:cxn modelId="{986E8A64-E818-49DC-947C-01802858A3B1}" srcId="{42B3445A-A03A-4B56-99F0-DF5D1271509E}" destId="{E05052F8-99D8-4F21-B553-169BABC03FF2}" srcOrd="0" destOrd="0" parTransId="{38F898E8-F1B3-4F6D-8131-0515C42BAF9D}" sibTransId="{C2A29729-00D6-47E1-BFAF-4DDC39D6D408}"/>
    <dgm:cxn modelId="{8CF6AC2E-C46C-49D6-A9EC-E1A1CA27A301}" type="presOf" srcId="{0C9CAF08-9DE1-4B33-9F1A-AEF0225F400F}" destId="{87C963E8-7B1B-4677-AEEE-511ECDDF3554}" srcOrd="0" destOrd="0" presId="urn:microsoft.com/office/officeart/2005/8/layout/lProcess3"/>
    <dgm:cxn modelId="{E86A575D-D7DA-4483-9E7B-EC07B91E6CD0}" srcId="{E05052F8-99D8-4F21-B553-169BABC03FF2}" destId="{7E7F5AA7-5F60-46F2-8620-844C73EC4A2C}" srcOrd="0" destOrd="0" parTransId="{7A6DCE34-7A25-40E9-A588-3FAE0A778832}" sibTransId="{4C7202DA-97A4-40A0-8AC6-6BCEB358FEB0}"/>
    <dgm:cxn modelId="{AD5C1FB9-94A0-4FA5-BCAF-417E38433683}" type="presOf" srcId="{E05052F8-99D8-4F21-B553-169BABC03FF2}" destId="{285C20A4-5F17-4518-BE7A-4555DCB0FBC8}" srcOrd="0" destOrd="0" presId="urn:microsoft.com/office/officeart/2005/8/layout/lProcess3"/>
    <dgm:cxn modelId="{CB8B7E84-6895-497E-9C6E-0F9B9578D4D7}" srcId="{0C9CAF08-9DE1-4B33-9F1A-AEF0225F400F}" destId="{D5AFC504-BE12-4D5E-8C29-53D9736354B4}" srcOrd="0" destOrd="0" parTransId="{EB211EBC-378A-4580-9BCF-374DE12C0205}" sibTransId="{BA0651DD-758A-482E-8FBC-66439FA85CD3}"/>
    <dgm:cxn modelId="{4D5493FD-80B4-4EC9-988F-F248ADAAAC73}" type="presOf" srcId="{42B3445A-A03A-4B56-99F0-DF5D1271509E}" destId="{E3F05F7D-724F-4048-8FE2-9E8587839108}" srcOrd="0" destOrd="0" presId="urn:microsoft.com/office/officeart/2005/8/layout/lProcess3"/>
    <dgm:cxn modelId="{38B3E5B7-8ABB-4899-B9A1-081A25B38023}" type="presParOf" srcId="{E3F05F7D-724F-4048-8FE2-9E8587839108}" destId="{AB0238FB-D6CD-440A-9900-5AAD3C8A8B22}" srcOrd="0" destOrd="0" presId="urn:microsoft.com/office/officeart/2005/8/layout/lProcess3"/>
    <dgm:cxn modelId="{6DE90F41-28C4-4651-90C0-57E0311F6630}" type="presParOf" srcId="{AB0238FB-D6CD-440A-9900-5AAD3C8A8B22}" destId="{285C20A4-5F17-4518-BE7A-4555DCB0FBC8}" srcOrd="0" destOrd="0" presId="urn:microsoft.com/office/officeart/2005/8/layout/lProcess3"/>
    <dgm:cxn modelId="{62F2CD0B-041A-4392-B976-A3B58CDB942A}" type="presParOf" srcId="{AB0238FB-D6CD-440A-9900-5AAD3C8A8B22}" destId="{28CDFCB1-6252-46AC-8229-59CBC592C23D}" srcOrd="1" destOrd="0" presId="urn:microsoft.com/office/officeart/2005/8/layout/lProcess3"/>
    <dgm:cxn modelId="{A4A4C77A-BC83-4DA0-9ED1-BBE9C8FEE4B5}" type="presParOf" srcId="{AB0238FB-D6CD-440A-9900-5AAD3C8A8B22}" destId="{1279F977-8208-4C4F-BF75-4455CDDB21AD}" srcOrd="2" destOrd="0" presId="urn:microsoft.com/office/officeart/2005/8/layout/lProcess3"/>
    <dgm:cxn modelId="{E929581D-D04B-4B52-937E-4AE6AAC87DE6}" type="presParOf" srcId="{E3F05F7D-724F-4048-8FE2-9E8587839108}" destId="{4EC47646-FEC4-41A6-B310-3786D84D97BC}" srcOrd="1" destOrd="0" presId="urn:microsoft.com/office/officeart/2005/8/layout/lProcess3"/>
    <dgm:cxn modelId="{F6E3496B-3275-49D1-9AF0-759E6B4AE2CB}" type="presParOf" srcId="{E3F05F7D-724F-4048-8FE2-9E8587839108}" destId="{162F9726-EA3A-44E9-9F8F-4A3C0E3F7B38}" srcOrd="2" destOrd="0" presId="urn:microsoft.com/office/officeart/2005/8/layout/lProcess3"/>
    <dgm:cxn modelId="{79CB2EC9-ECAD-42A0-90F8-F528B7F62463}" type="presParOf" srcId="{162F9726-EA3A-44E9-9F8F-4A3C0E3F7B38}" destId="{87C963E8-7B1B-4677-AEEE-511ECDDF3554}" srcOrd="0" destOrd="0" presId="urn:microsoft.com/office/officeart/2005/8/layout/lProcess3"/>
    <dgm:cxn modelId="{7C5B6510-D3FC-4778-9D0E-9D2950DAC8CA}" type="presParOf" srcId="{162F9726-EA3A-44E9-9F8F-4A3C0E3F7B38}" destId="{F98894B3-1522-4545-8404-2DFDE948F356}" srcOrd="1" destOrd="0" presId="urn:microsoft.com/office/officeart/2005/8/layout/lProcess3"/>
    <dgm:cxn modelId="{7A997345-A7B9-461E-9FCE-DE4A0F11DF94}" type="presParOf" srcId="{162F9726-EA3A-44E9-9F8F-4A3C0E3F7B38}" destId="{D45540B8-01F6-4A95-A9D8-9CEAC0F5EA43}"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36C275C-71AD-4BC5-A987-8065BCBDBD6F}" type="doc">
      <dgm:prSet loTypeId="urn:microsoft.com/office/officeart/2005/8/layout/vList4" loCatId="picture" qsTypeId="urn:microsoft.com/office/officeart/2005/8/quickstyle/simple1" qsCatId="simple" csTypeId="urn:microsoft.com/office/officeart/2005/8/colors/accent1_1" csCatId="accent1" phldr="1"/>
      <dgm:spPr/>
      <dgm:t>
        <a:bodyPr/>
        <a:lstStyle/>
        <a:p>
          <a:endParaRPr lang="it-IT"/>
        </a:p>
      </dgm:t>
    </dgm:pt>
    <dgm:pt modelId="{9C4ADEA7-C179-4199-8F2A-BC78C47FFD31}">
      <dgm:prSet/>
      <dgm:spPr/>
      <dgm:t>
        <a:bodyPr/>
        <a:lstStyle/>
        <a:p>
          <a:pPr rtl="0"/>
          <a:r>
            <a:rPr lang="en-GB" b="1" dirty="0" smtClean="0"/>
            <a:t>Emilia Romagna</a:t>
          </a:r>
          <a:br>
            <a:rPr lang="en-GB" b="1" dirty="0" smtClean="0"/>
          </a:br>
          <a:r>
            <a:rPr lang="en-GB" b="0" i="1" dirty="0" smtClean="0"/>
            <a:t>DGR n. 1240 del 1 ago 2016 - “</a:t>
          </a:r>
          <a:r>
            <a:rPr lang="it-IT" b="0" i="1" dirty="0" smtClean="0"/>
            <a:t>Linee guida per il funzionamento dei centri comunali per il riuso” successivamente modificate dalla </a:t>
          </a:r>
          <a:r>
            <a:rPr lang="it-IT" i="1" u="none" dirty="0" smtClean="0">
              <a:hlinkClick xmlns:r="http://schemas.openxmlformats.org/officeDocument/2006/relationships" r:id="rId1"/>
            </a:rPr>
            <a:t>DGR n. 1382</a:t>
          </a:r>
          <a:r>
            <a:rPr lang="it-IT" i="1" u="none" dirty="0" smtClean="0"/>
            <a:t> </a:t>
          </a:r>
          <a:r>
            <a:rPr lang="it-IT" i="1" dirty="0" smtClean="0"/>
            <a:t>del 25/09/2017.</a:t>
          </a:r>
          <a:r>
            <a:rPr lang="it-IT" b="1" dirty="0" smtClean="0"/>
            <a:t/>
          </a:r>
          <a:br>
            <a:rPr lang="it-IT" b="1" dirty="0" smtClean="0"/>
          </a:br>
          <a:r>
            <a:rPr lang="it-IT" u="sng" dirty="0" smtClean="0">
              <a:hlinkClick xmlns:r="http://schemas.openxmlformats.org/officeDocument/2006/relationships" r:id="rId2"/>
            </a:rPr>
            <a:t>http://bur.regione.emilia-romagna.it/dettaglio-inserzione?i=765484cd995c48c6a60f8293d26ed73c</a:t>
          </a:r>
          <a:endParaRPr lang="it-IT" dirty="0"/>
        </a:p>
      </dgm:t>
    </dgm:pt>
    <dgm:pt modelId="{373CA1F2-997C-45E5-9926-E78D9D9B9244}" type="parTrans" cxnId="{BFFED8D3-031F-4C89-8A7E-6C7EE6DF94A8}">
      <dgm:prSet/>
      <dgm:spPr/>
      <dgm:t>
        <a:bodyPr/>
        <a:lstStyle/>
        <a:p>
          <a:endParaRPr lang="it-IT"/>
        </a:p>
      </dgm:t>
    </dgm:pt>
    <dgm:pt modelId="{F764622F-9579-4F12-B090-22E4657E498C}" type="sibTrans" cxnId="{BFFED8D3-031F-4C89-8A7E-6C7EE6DF94A8}">
      <dgm:prSet/>
      <dgm:spPr/>
      <dgm:t>
        <a:bodyPr/>
        <a:lstStyle/>
        <a:p>
          <a:endParaRPr lang="it-IT"/>
        </a:p>
      </dgm:t>
    </dgm:pt>
    <dgm:pt modelId="{7865672B-85EF-4B8E-B3EC-1FABAD7810DD}">
      <dgm:prSet/>
      <dgm:spPr/>
      <dgm:t>
        <a:bodyPr/>
        <a:lstStyle/>
        <a:p>
          <a:pPr rtl="0"/>
          <a:r>
            <a:rPr lang="en-GB" b="1" dirty="0" smtClean="0"/>
            <a:t>Abruzzo</a:t>
          </a:r>
          <a:br>
            <a:rPr lang="en-GB" b="1" dirty="0" smtClean="0"/>
          </a:br>
          <a:r>
            <a:rPr lang="en-GB" b="0" i="1" dirty="0" smtClean="0"/>
            <a:t>DGR n. 66 del 13 feb.2012 - “</a:t>
          </a:r>
          <a:r>
            <a:rPr lang="en-GB" b="0" i="1" dirty="0" err="1" smtClean="0"/>
            <a:t>Linee</a:t>
          </a:r>
          <a:r>
            <a:rPr lang="en-GB" b="0" i="1" dirty="0" smtClean="0"/>
            <a:t> </a:t>
          </a:r>
          <a:r>
            <a:rPr lang="en-GB" b="0" i="1" dirty="0" err="1" smtClean="0"/>
            <a:t>guida</a:t>
          </a:r>
          <a:r>
            <a:rPr lang="en-GB" b="0" i="1" dirty="0" smtClean="0"/>
            <a:t> per la </a:t>
          </a:r>
          <a:r>
            <a:rPr lang="en-GB" b="0" i="1" dirty="0" err="1" smtClean="0"/>
            <a:t>realizzazione</a:t>
          </a:r>
          <a:r>
            <a:rPr lang="en-GB" b="0" i="1" dirty="0" smtClean="0"/>
            <a:t> dei </a:t>
          </a:r>
          <a:r>
            <a:rPr lang="en-GB" b="0" i="1" dirty="0" err="1" smtClean="0"/>
            <a:t>centri</a:t>
          </a:r>
          <a:r>
            <a:rPr lang="en-GB" b="0" i="1" dirty="0" smtClean="0"/>
            <a:t> di </a:t>
          </a:r>
          <a:r>
            <a:rPr lang="en-GB" b="0" i="1" dirty="0" err="1" smtClean="0"/>
            <a:t>riuso</a:t>
          </a:r>
          <a:r>
            <a:rPr lang="en-GB" b="0" i="1" dirty="0" smtClean="0"/>
            <a:t>”</a:t>
          </a:r>
          <a:r>
            <a:rPr lang="en-GB" b="1" dirty="0" smtClean="0"/>
            <a:t/>
          </a:r>
          <a:br>
            <a:rPr lang="en-GB" b="1" dirty="0" smtClean="0"/>
          </a:br>
          <a:r>
            <a:rPr lang="en-GB" u="sng" dirty="0" smtClean="0">
              <a:hlinkClick xmlns:r="http://schemas.openxmlformats.org/officeDocument/2006/relationships" r:id="rId3"/>
            </a:rPr>
            <a:t>http://bura.regione.abruzzo.it/2012/Speciale_19_09_03.PDF</a:t>
          </a:r>
          <a:endParaRPr lang="it-IT" dirty="0"/>
        </a:p>
      </dgm:t>
    </dgm:pt>
    <dgm:pt modelId="{3E54C6C9-8175-47BA-9B5D-F553027798F8}" type="parTrans" cxnId="{A42CDED0-CBBE-4162-8A11-A9897142426F}">
      <dgm:prSet/>
      <dgm:spPr/>
      <dgm:t>
        <a:bodyPr/>
        <a:lstStyle/>
        <a:p>
          <a:endParaRPr lang="it-IT"/>
        </a:p>
      </dgm:t>
    </dgm:pt>
    <dgm:pt modelId="{5257120E-B641-4F51-A08A-58C7F4F2AF9C}" type="sibTrans" cxnId="{A42CDED0-CBBE-4162-8A11-A9897142426F}">
      <dgm:prSet/>
      <dgm:spPr/>
      <dgm:t>
        <a:bodyPr/>
        <a:lstStyle/>
        <a:p>
          <a:endParaRPr lang="it-IT"/>
        </a:p>
      </dgm:t>
    </dgm:pt>
    <dgm:pt modelId="{CA769B93-5F86-4A95-8AD5-469FEABA94A5}">
      <dgm:prSet/>
      <dgm:spPr/>
      <dgm:t>
        <a:bodyPr/>
        <a:lstStyle/>
        <a:p>
          <a:pPr rtl="0"/>
          <a:r>
            <a:rPr lang="en-GB" b="1" dirty="0" smtClean="0"/>
            <a:t>Marche</a:t>
          </a:r>
          <a:br>
            <a:rPr lang="en-GB" b="1" dirty="0" smtClean="0"/>
          </a:br>
          <a:r>
            <a:rPr lang="en-GB" b="0" i="1" dirty="0" smtClean="0"/>
            <a:t>DGR n. 1793 del 12 dic.2010, “Prime </a:t>
          </a:r>
          <a:r>
            <a:rPr lang="en-GB" b="0" i="1" dirty="0" err="1" smtClean="0"/>
            <a:t>linee</a:t>
          </a:r>
          <a:r>
            <a:rPr lang="en-GB" b="0" i="1" dirty="0" smtClean="0"/>
            <a:t> di </a:t>
          </a:r>
          <a:r>
            <a:rPr lang="en-GB" b="0" i="1" dirty="0" err="1" smtClean="0"/>
            <a:t>indirizzo</a:t>
          </a:r>
          <a:r>
            <a:rPr lang="en-GB" b="0" i="1" dirty="0" smtClean="0"/>
            <a:t> </a:t>
          </a:r>
          <a:r>
            <a:rPr lang="en-GB" b="0" i="1" dirty="0" err="1" smtClean="0"/>
            <a:t>regionali</a:t>
          </a:r>
          <a:r>
            <a:rPr lang="en-GB" b="0" i="1" dirty="0" smtClean="0"/>
            <a:t> </a:t>
          </a:r>
          <a:r>
            <a:rPr lang="en-GB" b="0" i="1" dirty="0" err="1" smtClean="0"/>
            <a:t>concernenti</a:t>
          </a:r>
          <a:r>
            <a:rPr lang="en-GB" b="0" i="1" dirty="0" smtClean="0"/>
            <a:t> </a:t>
          </a:r>
          <a:r>
            <a:rPr lang="en-GB" b="0" i="1" dirty="0" err="1" smtClean="0"/>
            <a:t>i</a:t>
          </a:r>
          <a:r>
            <a:rPr lang="en-GB" b="0" i="1" dirty="0" smtClean="0"/>
            <a:t> </a:t>
          </a:r>
          <a:r>
            <a:rPr lang="en-GB" b="0" i="1" dirty="0" err="1" smtClean="0"/>
            <a:t>centri</a:t>
          </a:r>
          <a:r>
            <a:rPr lang="en-GB" b="0" i="1" dirty="0" smtClean="0"/>
            <a:t> di </a:t>
          </a:r>
          <a:r>
            <a:rPr lang="en-GB" b="0" i="1" dirty="0" err="1" smtClean="0"/>
            <a:t>riuso</a:t>
          </a:r>
          <a:r>
            <a:rPr lang="en-GB" b="0" i="1" dirty="0" smtClean="0"/>
            <a:t>”.</a:t>
          </a:r>
          <a:r>
            <a:rPr lang="en-GB" b="1" dirty="0" smtClean="0"/>
            <a:t/>
          </a:r>
          <a:br>
            <a:rPr lang="en-GB" b="1" dirty="0" smtClean="0"/>
          </a:br>
          <a:r>
            <a:rPr lang="en-GB" u="sng" dirty="0" smtClean="0">
              <a:hlinkClick xmlns:r="http://schemas.openxmlformats.org/officeDocument/2006/relationships" r:id="rId4"/>
            </a:rPr>
            <a:t>http://www.norme.marche.it/Delibere/2010/DGR1793_10.pdf</a:t>
          </a:r>
          <a:r>
            <a:rPr lang="en-GB" dirty="0" smtClean="0"/>
            <a:t> </a:t>
          </a:r>
          <a:endParaRPr lang="it-IT" dirty="0"/>
        </a:p>
      </dgm:t>
    </dgm:pt>
    <dgm:pt modelId="{AF4F8D6A-5848-4E3C-A641-4CAD57F88C5C}" type="parTrans" cxnId="{168F3F8C-57DE-4189-A776-80507CADBA4C}">
      <dgm:prSet/>
      <dgm:spPr/>
      <dgm:t>
        <a:bodyPr/>
        <a:lstStyle/>
        <a:p>
          <a:endParaRPr lang="it-IT"/>
        </a:p>
      </dgm:t>
    </dgm:pt>
    <dgm:pt modelId="{29593C37-E528-4064-8DA5-0B26D8325C7E}" type="sibTrans" cxnId="{168F3F8C-57DE-4189-A776-80507CADBA4C}">
      <dgm:prSet/>
      <dgm:spPr/>
      <dgm:t>
        <a:bodyPr/>
        <a:lstStyle/>
        <a:p>
          <a:endParaRPr lang="it-IT"/>
        </a:p>
      </dgm:t>
    </dgm:pt>
    <dgm:pt modelId="{25EB2042-2878-4ACC-B2B9-8322146B89B2}">
      <dgm:prSet/>
      <dgm:spPr/>
      <dgm:t>
        <a:bodyPr/>
        <a:lstStyle/>
        <a:p>
          <a:pPr rtl="0"/>
          <a:r>
            <a:rPr lang="en-GB" b="1" dirty="0" smtClean="0"/>
            <a:t>Friuli </a:t>
          </a:r>
          <a:r>
            <a:rPr lang="en-GB" b="1" dirty="0" err="1" smtClean="0"/>
            <a:t>Venezia</a:t>
          </a:r>
          <a:r>
            <a:rPr lang="en-GB" b="1" dirty="0" smtClean="0"/>
            <a:t> Giulia </a:t>
          </a:r>
          <a:br>
            <a:rPr lang="en-GB" b="1" dirty="0" smtClean="0"/>
          </a:br>
          <a:r>
            <a:rPr lang="en-GB" b="0" i="1" dirty="0" smtClean="0"/>
            <a:t>DGR n. 1481 del 22 </a:t>
          </a:r>
          <a:r>
            <a:rPr lang="en-GB" b="0" i="1" dirty="0" err="1" smtClean="0"/>
            <a:t>luglio</a:t>
          </a:r>
          <a:r>
            <a:rPr lang="en-GB" b="0" i="1" dirty="0" smtClean="0"/>
            <a:t> 2015 - “</a:t>
          </a:r>
          <a:r>
            <a:rPr lang="en-GB" b="0" i="1" dirty="0" err="1" smtClean="0"/>
            <a:t>Linee</a:t>
          </a:r>
          <a:r>
            <a:rPr lang="en-GB" b="0" i="1" dirty="0" smtClean="0"/>
            <a:t> </a:t>
          </a:r>
          <a:r>
            <a:rPr lang="en-GB" b="0" i="1" dirty="0" err="1" smtClean="0"/>
            <a:t>guida</a:t>
          </a:r>
          <a:r>
            <a:rPr lang="en-GB" b="0" i="1" dirty="0" smtClean="0"/>
            <a:t> </a:t>
          </a:r>
          <a:r>
            <a:rPr lang="en-GB" b="0" i="1" dirty="0" err="1" smtClean="0"/>
            <a:t>regionali</a:t>
          </a:r>
          <a:r>
            <a:rPr lang="en-GB" b="0" i="1" dirty="0" smtClean="0"/>
            <a:t> per la </a:t>
          </a:r>
          <a:r>
            <a:rPr lang="en-GB" b="0" i="1" dirty="0" err="1" smtClean="0"/>
            <a:t>realizzazione</a:t>
          </a:r>
          <a:r>
            <a:rPr lang="en-GB" b="0" i="1" dirty="0" smtClean="0"/>
            <a:t> e la </a:t>
          </a:r>
          <a:r>
            <a:rPr lang="en-GB" b="0" i="1" dirty="0" err="1" smtClean="0"/>
            <a:t>gestione</a:t>
          </a:r>
          <a:r>
            <a:rPr lang="en-GB" b="0" i="1" dirty="0" smtClean="0"/>
            <a:t> dei </a:t>
          </a:r>
          <a:r>
            <a:rPr lang="en-GB" b="0" i="1" dirty="0" err="1" smtClean="0"/>
            <a:t>centri</a:t>
          </a:r>
          <a:r>
            <a:rPr lang="en-GB" b="0" i="1" dirty="0" smtClean="0"/>
            <a:t> di </a:t>
          </a:r>
          <a:r>
            <a:rPr lang="en-GB" b="0" i="1" dirty="0" err="1" smtClean="0"/>
            <a:t>riuso</a:t>
          </a:r>
          <a:r>
            <a:rPr lang="en-GB" b="1" dirty="0" smtClean="0"/>
            <a:t/>
          </a:r>
          <a:br>
            <a:rPr lang="en-GB" b="1" dirty="0" smtClean="0"/>
          </a:br>
          <a:r>
            <a:rPr lang="en-GB" u="sng" dirty="0" smtClean="0">
              <a:hlinkClick xmlns:r="http://schemas.openxmlformats.org/officeDocument/2006/relationships" r:id="rId5"/>
            </a:rPr>
            <a:t>http://www.regione.fvg.it/rafvg/cms/RAFVG/ambiente-territorio/tutela-ambiente-gestione-risorse-naturali/FOGLIA2/FOGLIA20/</a:t>
          </a:r>
          <a:r>
            <a:rPr lang="en-GB" dirty="0" smtClean="0"/>
            <a:t> </a:t>
          </a:r>
          <a:endParaRPr lang="it-IT" dirty="0"/>
        </a:p>
      </dgm:t>
    </dgm:pt>
    <dgm:pt modelId="{F59EE0D7-E060-41FF-B3B8-3465CC42415F}" type="parTrans" cxnId="{D2173FDA-67F1-4170-9FCF-F5A49B817D65}">
      <dgm:prSet/>
      <dgm:spPr/>
      <dgm:t>
        <a:bodyPr/>
        <a:lstStyle/>
        <a:p>
          <a:endParaRPr lang="it-IT"/>
        </a:p>
      </dgm:t>
    </dgm:pt>
    <dgm:pt modelId="{E557E220-AE07-4D5C-BFD8-BF9746A8F0A1}" type="sibTrans" cxnId="{D2173FDA-67F1-4170-9FCF-F5A49B817D65}">
      <dgm:prSet/>
      <dgm:spPr/>
      <dgm:t>
        <a:bodyPr/>
        <a:lstStyle/>
        <a:p>
          <a:endParaRPr lang="it-IT"/>
        </a:p>
      </dgm:t>
    </dgm:pt>
    <dgm:pt modelId="{9B36B90E-4049-49D6-B960-3D8550A1D1D4}" type="pres">
      <dgm:prSet presAssocID="{336C275C-71AD-4BC5-A987-8065BCBDBD6F}" presName="linear" presStyleCnt="0">
        <dgm:presLayoutVars>
          <dgm:dir/>
          <dgm:resizeHandles val="exact"/>
        </dgm:presLayoutVars>
      </dgm:prSet>
      <dgm:spPr/>
      <dgm:t>
        <a:bodyPr/>
        <a:lstStyle/>
        <a:p>
          <a:endParaRPr lang="it-IT"/>
        </a:p>
      </dgm:t>
    </dgm:pt>
    <dgm:pt modelId="{DF35D9D7-3A2F-49B4-9C26-47C36CB21E31}" type="pres">
      <dgm:prSet presAssocID="{9C4ADEA7-C179-4199-8F2A-BC78C47FFD31}" presName="comp" presStyleCnt="0"/>
      <dgm:spPr/>
    </dgm:pt>
    <dgm:pt modelId="{AE1E7794-FB11-409A-B2B6-88D1D19D1CC8}" type="pres">
      <dgm:prSet presAssocID="{9C4ADEA7-C179-4199-8F2A-BC78C47FFD31}" presName="box" presStyleLbl="node1" presStyleIdx="0" presStyleCnt="4"/>
      <dgm:spPr/>
      <dgm:t>
        <a:bodyPr/>
        <a:lstStyle/>
        <a:p>
          <a:endParaRPr lang="it-IT"/>
        </a:p>
      </dgm:t>
    </dgm:pt>
    <dgm:pt modelId="{CA2CCC82-F7BF-4DF4-97AC-80A44EB90EEB}" type="pres">
      <dgm:prSet presAssocID="{9C4ADEA7-C179-4199-8F2A-BC78C47FFD31}" presName="img" presStyleLbl="fgImgPlace1" presStyleIdx="0" presStyleCnt="4" custScaleX="55769" custScaleY="106586"/>
      <dgm:spPr>
        <a:blipFill rotWithShape="1">
          <a:blip xmlns:r="http://schemas.openxmlformats.org/officeDocument/2006/relationships" r:embed="rId6"/>
          <a:stretch>
            <a:fillRect/>
          </a:stretch>
        </a:blipFill>
        <a:ln>
          <a:noFill/>
        </a:ln>
      </dgm:spPr>
      <dgm:t>
        <a:bodyPr/>
        <a:lstStyle/>
        <a:p>
          <a:endParaRPr lang="it-IT"/>
        </a:p>
      </dgm:t>
    </dgm:pt>
    <dgm:pt modelId="{ED94D71A-17D8-4A21-9AE0-AF53D54B8EC5}" type="pres">
      <dgm:prSet presAssocID="{9C4ADEA7-C179-4199-8F2A-BC78C47FFD31}" presName="text" presStyleLbl="node1" presStyleIdx="0" presStyleCnt="4">
        <dgm:presLayoutVars>
          <dgm:bulletEnabled val="1"/>
        </dgm:presLayoutVars>
      </dgm:prSet>
      <dgm:spPr/>
      <dgm:t>
        <a:bodyPr/>
        <a:lstStyle/>
        <a:p>
          <a:endParaRPr lang="it-IT"/>
        </a:p>
      </dgm:t>
    </dgm:pt>
    <dgm:pt modelId="{3069A0A8-1D11-4976-A65F-4F3575C870F7}" type="pres">
      <dgm:prSet presAssocID="{F764622F-9579-4F12-B090-22E4657E498C}" presName="spacer" presStyleCnt="0"/>
      <dgm:spPr/>
    </dgm:pt>
    <dgm:pt modelId="{CE0B0AC0-2F01-47AF-8E4C-A3A9B15CD4A1}" type="pres">
      <dgm:prSet presAssocID="{25EB2042-2878-4ACC-B2B9-8322146B89B2}" presName="comp" presStyleCnt="0"/>
      <dgm:spPr/>
    </dgm:pt>
    <dgm:pt modelId="{6DF83113-25E9-4577-93D6-C0F4F4B14E2B}" type="pres">
      <dgm:prSet presAssocID="{25EB2042-2878-4ACC-B2B9-8322146B89B2}" presName="box" presStyleLbl="node1" presStyleIdx="1" presStyleCnt="4"/>
      <dgm:spPr/>
      <dgm:t>
        <a:bodyPr/>
        <a:lstStyle/>
        <a:p>
          <a:endParaRPr lang="it-IT"/>
        </a:p>
      </dgm:t>
    </dgm:pt>
    <dgm:pt modelId="{2B03133F-4202-40FB-9CE9-874CFD35DFCE}" type="pres">
      <dgm:prSet presAssocID="{25EB2042-2878-4ACC-B2B9-8322146B89B2}" presName="img" presStyleLbl="fgImgPlace1" presStyleIdx="1" presStyleCnt="4" custScaleX="62875"/>
      <dgm:spPr>
        <a:blipFill rotWithShape="1">
          <a:blip xmlns:r="http://schemas.openxmlformats.org/officeDocument/2006/relationships" r:embed="rId7"/>
          <a:stretch>
            <a:fillRect/>
          </a:stretch>
        </a:blipFill>
        <a:ln>
          <a:noFill/>
        </a:ln>
      </dgm:spPr>
    </dgm:pt>
    <dgm:pt modelId="{92BA3A66-C1AC-41AE-A314-C12A4489A18C}" type="pres">
      <dgm:prSet presAssocID="{25EB2042-2878-4ACC-B2B9-8322146B89B2}" presName="text" presStyleLbl="node1" presStyleIdx="1" presStyleCnt="4">
        <dgm:presLayoutVars>
          <dgm:bulletEnabled val="1"/>
        </dgm:presLayoutVars>
      </dgm:prSet>
      <dgm:spPr/>
      <dgm:t>
        <a:bodyPr/>
        <a:lstStyle/>
        <a:p>
          <a:endParaRPr lang="it-IT"/>
        </a:p>
      </dgm:t>
    </dgm:pt>
    <dgm:pt modelId="{6446F426-6DF6-414A-85A4-8DAE8D099CEF}" type="pres">
      <dgm:prSet presAssocID="{E557E220-AE07-4D5C-BFD8-BF9746A8F0A1}" presName="spacer" presStyleCnt="0"/>
      <dgm:spPr/>
    </dgm:pt>
    <dgm:pt modelId="{24AD5191-82C2-4FBA-BDFF-06C225505408}" type="pres">
      <dgm:prSet presAssocID="{7865672B-85EF-4B8E-B3EC-1FABAD7810DD}" presName="comp" presStyleCnt="0"/>
      <dgm:spPr/>
    </dgm:pt>
    <dgm:pt modelId="{9B88136C-7036-4D8F-9B55-A2507E6B61FC}" type="pres">
      <dgm:prSet presAssocID="{7865672B-85EF-4B8E-B3EC-1FABAD7810DD}" presName="box" presStyleLbl="node1" presStyleIdx="2" presStyleCnt="4"/>
      <dgm:spPr/>
      <dgm:t>
        <a:bodyPr/>
        <a:lstStyle/>
        <a:p>
          <a:endParaRPr lang="it-IT"/>
        </a:p>
      </dgm:t>
    </dgm:pt>
    <dgm:pt modelId="{0CB17484-169F-4FC1-9267-26E0B0AECAEB}" type="pres">
      <dgm:prSet presAssocID="{7865672B-85EF-4B8E-B3EC-1FABAD7810DD}" presName="img" presStyleLbl="fgImgPlace1" presStyleIdx="2" presStyleCnt="4" custScaleX="47294"/>
      <dgm:spPr>
        <a:blipFill rotWithShape="1">
          <a:blip xmlns:r="http://schemas.openxmlformats.org/officeDocument/2006/relationships" r:embed="rId8"/>
          <a:stretch>
            <a:fillRect/>
          </a:stretch>
        </a:blipFill>
        <a:ln>
          <a:noFill/>
        </a:ln>
      </dgm:spPr>
    </dgm:pt>
    <dgm:pt modelId="{225E3043-BA6E-4210-91F9-8A2AE25FCA48}" type="pres">
      <dgm:prSet presAssocID="{7865672B-85EF-4B8E-B3EC-1FABAD7810DD}" presName="text" presStyleLbl="node1" presStyleIdx="2" presStyleCnt="4">
        <dgm:presLayoutVars>
          <dgm:bulletEnabled val="1"/>
        </dgm:presLayoutVars>
      </dgm:prSet>
      <dgm:spPr/>
      <dgm:t>
        <a:bodyPr/>
        <a:lstStyle/>
        <a:p>
          <a:endParaRPr lang="it-IT"/>
        </a:p>
      </dgm:t>
    </dgm:pt>
    <dgm:pt modelId="{B351251B-EA5C-4E5E-9C8E-5D50B0C3FF9D}" type="pres">
      <dgm:prSet presAssocID="{5257120E-B641-4F51-A08A-58C7F4F2AF9C}" presName="spacer" presStyleCnt="0"/>
      <dgm:spPr/>
    </dgm:pt>
    <dgm:pt modelId="{1ED3B14B-7C0F-4C1C-8A5D-FC03013AD401}" type="pres">
      <dgm:prSet presAssocID="{CA769B93-5F86-4A95-8AD5-469FEABA94A5}" presName="comp" presStyleCnt="0"/>
      <dgm:spPr/>
    </dgm:pt>
    <dgm:pt modelId="{DC15E6E6-01EF-4B79-A752-8F954F6095F0}" type="pres">
      <dgm:prSet presAssocID="{CA769B93-5F86-4A95-8AD5-469FEABA94A5}" presName="box" presStyleLbl="node1" presStyleIdx="3" presStyleCnt="4"/>
      <dgm:spPr/>
      <dgm:t>
        <a:bodyPr/>
        <a:lstStyle/>
        <a:p>
          <a:endParaRPr lang="it-IT"/>
        </a:p>
      </dgm:t>
    </dgm:pt>
    <dgm:pt modelId="{3F3D204B-9027-46B4-9DC2-BA542299F9DF}" type="pres">
      <dgm:prSet presAssocID="{CA769B93-5F86-4A95-8AD5-469FEABA94A5}" presName="img" presStyleLbl="fgImgPlace1" presStyleIdx="3" presStyleCnt="4" custScaleX="54400"/>
      <dgm:spPr>
        <a:blipFill rotWithShape="1">
          <a:blip xmlns:r="http://schemas.openxmlformats.org/officeDocument/2006/relationships" r:embed="rId9"/>
          <a:stretch>
            <a:fillRect/>
          </a:stretch>
        </a:blipFill>
        <a:ln>
          <a:noFill/>
        </a:ln>
      </dgm:spPr>
    </dgm:pt>
    <dgm:pt modelId="{F71E61C2-4873-4EBD-9A69-659B19D506BE}" type="pres">
      <dgm:prSet presAssocID="{CA769B93-5F86-4A95-8AD5-469FEABA94A5}" presName="text" presStyleLbl="node1" presStyleIdx="3" presStyleCnt="4">
        <dgm:presLayoutVars>
          <dgm:bulletEnabled val="1"/>
        </dgm:presLayoutVars>
      </dgm:prSet>
      <dgm:spPr/>
      <dgm:t>
        <a:bodyPr/>
        <a:lstStyle/>
        <a:p>
          <a:endParaRPr lang="it-IT"/>
        </a:p>
      </dgm:t>
    </dgm:pt>
  </dgm:ptLst>
  <dgm:cxnLst>
    <dgm:cxn modelId="{0A671D1C-9F80-4FC8-89D6-C460EDE3A51A}" type="presOf" srcId="{7865672B-85EF-4B8E-B3EC-1FABAD7810DD}" destId="{225E3043-BA6E-4210-91F9-8A2AE25FCA48}" srcOrd="1" destOrd="0" presId="urn:microsoft.com/office/officeart/2005/8/layout/vList4"/>
    <dgm:cxn modelId="{A42CDED0-CBBE-4162-8A11-A9897142426F}" srcId="{336C275C-71AD-4BC5-A987-8065BCBDBD6F}" destId="{7865672B-85EF-4B8E-B3EC-1FABAD7810DD}" srcOrd="2" destOrd="0" parTransId="{3E54C6C9-8175-47BA-9B5D-F553027798F8}" sibTransId="{5257120E-B641-4F51-A08A-58C7F4F2AF9C}"/>
    <dgm:cxn modelId="{D2173FDA-67F1-4170-9FCF-F5A49B817D65}" srcId="{336C275C-71AD-4BC5-A987-8065BCBDBD6F}" destId="{25EB2042-2878-4ACC-B2B9-8322146B89B2}" srcOrd="1" destOrd="0" parTransId="{F59EE0D7-E060-41FF-B3B8-3465CC42415F}" sibTransId="{E557E220-AE07-4D5C-BFD8-BF9746A8F0A1}"/>
    <dgm:cxn modelId="{C546C66E-DA2D-4E16-9AEC-CAC340036622}" type="presOf" srcId="{7865672B-85EF-4B8E-B3EC-1FABAD7810DD}" destId="{9B88136C-7036-4D8F-9B55-A2507E6B61FC}" srcOrd="0" destOrd="0" presId="urn:microsoft.com/office/officeart/2005/8/layout/vList4"/>
    <dgm:cxn modelId="{3530296C-FD27-4CB3-95DD-5644D8A7CE69}" type="presOf" srcId="{CA769B93-5F86-4A95-8AD5-469FEABA94A5}" destId="{F71E61C2-4873-4EBD-9A69-659B19D506BE}" srcOrd="1" destOrd="0" presId="urn:microsoft.com/office/officeart/2005/8/layout/vList4"/>
    <dgm:cxn modelId="{3F4E7B3C-358E-4905-9812-6564D2CA7C24}" type="presOf" srcId="{9C4ADEA7-C179-4199-8F2A-BC78C47FFD31}" destId="{AE1E7794-FB11-409A-B2B6-88D1D19D1CC8}" srcOrd="0" destOrd="0" presId="urn:microsoft.com/office/officeart/2005/8/layout/vList4"/>
    <dgm:cxn modelId="{F65B92ED-4021-4618-BBBB-94F862B11D4F}" type="presOf" srcId="{9C4ADEA7-C179-4199-8F2A-BC78C47FFD31}" destId="{ED94D71A-17D8-4A21-9AE0-AF53D54B8EC5}" srcOrd="1" destOrd="0" presId="urn:microsoft.com/office/officeart/2005/8/layout/vList4"/>
    <dgm:cxn modelId="{168F3F8C-57DE-4189-A776-80507CADBA4C}" srcId="{336C275C-71AD-4BC5-A987-8065BCBDBD6F}" destId="{CA769B93-5F86-4A95-8AD5-469FEABA94A5}" srcOrd="3" destOrd="0" parTransId="{AF4F8D6A-5848-4E3C-A641-4CAD57F88C5C}" sibTransId="{29593C37-E528-4064-8DA5-0B26D8325C7E}"/>
    <dgm:cxn modelId="{9799EBC4-DD3E-46D0-B898-1FCE8020F7DA}" type="presOf" srcId="{CA769B93-5F86-4A95-8AD5-469FEABA94A5}" destId="{DC15E6E6-01EF-4B79-A752-8F954F6095F0}" srcOrd="0" destOrd="0" presId="urn:microsoft.com/office/officeart/2005/8/layout/vList4"/>
    <dgm:cxn modelId="{8410F307-D0D6-49CD-B574-01EC17F28A0D}" type="presOf" srcId="{25EB2042-2878-4ACC-B2B9-8322146B89B2}" destId="{6DF83113-25E9-4577-93D6-C0F4F4B14E2B}" srcOrd="0" destOrd="0" presId="urn:microsoft.com/office/officeart/2005/8/layout/vList4"/>
    <dgm:cxn modelId="{2ADF27C9-3B80-4BDD-B6C2-06CB50EB1C77}" type="presOf" srcId="{336C275C-71AD-4BC5-A987-8065BCBDBD6F}" destId="{9B36B90E-4049-49D6-B960-3D8550A1D1D4}" srcOrd="0" destOrd="0" presId="urn:microsoft.com/office/officeart/2005/8/layout/vList4"/>
    <dgm:cxn modelId="{ABA21A7C-0BBD-4799-BFA7-7AE97EB3BE77}" type="presOf" srcId="{25EB2042-2878-4ACC-B2B9-8322146B89B2}" destId="{92BA3A66-C1AC-41AE-A314-C12A4489A18C}" srcOrd="1" destOrd="0" presId="urn:microsoft.com/office/officeart/2005/8/layout/vList4"/>
    <dgm:cxn modelId="{BFFED8D3-031F-4C89-8A7E-6C7EE6DF94A8}" srcId="{336C275C-71AD-4BC5-A987-8065BCBDBD6F}" destId="{9C4ADEA7-C179-4199-8F2A-BC78C47FFD31}" srcOrd="0" destOrd="0" parTransId="{373CA1F2-997C-45E5-9926-E78D9D9B9244}" sibTransId="{F764622F-9579-4F12-B090-22E4657E498C}"/>
    <dgm:cxn modelId="{F4B55991-4E1D-4AAF-91A7-94C9AB6D8532}" type="presParOf" srcId="{9B36B90E-4049-49D6-B960-3D8550A1D1D4}" destId="{DF35D9D7-3A2F-49B4-9C26-47C36CB21E31}" srcOrd="0" destOrd="0" presId="urn:microsoft.com/office/officeart/2005/8/layout/vList4"/>
    <dgm:cxn modelId="{21456A96-5E49-4F21-B600-E9D116B72AA5}" type="presParOf" srcId="{DF35D9D7-3A2F-49B4-9C26-47C36CB21E31}" destId="{AE1E7794-FB11-409A-B2B6-88D1D19D1CC8}" srcOrd="0" destOrd="0" presId="urn:microsoft.com/office/officeart/2005/8/layout/vList4"/>
    <dgm:cxn modelId="{84AA8A6B-C349-4237-A941-7E58AB3FF0A3}" type="presParOf" srcId="{DF35D9D7-3A2F-49B4-9C26-47C36CB21E31}" destId="{CA2CCC82-F7BF-4DF4-97AC-80A44EB90EEB}" srcOrd="1" destOrd="0" presId="urn:microsoft.com/office/officeart/2005/8/layout/vList4"/>
    <dgm:cxn modelId="{29AF15E4-0F2E-482A-8F80-362663FF88BE}" type="presParOf" srcId="{DF35D9D7-3A2F-49B4-9C26-47C36CB21E31}" destId="{ED94D71A-17D8-4A21-9AE0-AF53D54B8EC5}" srcOrd="2" destOrd="0" presId="urn:microsoft.com/office/officeart/2005/8/layout/vList4"/>
    <dgm:cxn modelId="{BDF64A39-5A0E-4C21-80C0-BD8A98BB8587}" type="presParOf" srcId="{9B36B90E-4049-49D6-B960-3D8550A1D1D4}" destId="{3069A0A8-1D11-4976-A65F-4F3575C870F7}" srcOrd="1" destOrd="0" presId="urn:microsoft.com/office/officeart/2005/8/layout/vList4"/>
    <dgm:cxn modelId="{459DCF54-8F46-4B4C-87CA-52866D54F0C6}" type="presParOf" srcId="{9B36B90E-4049-49D6-B960-3D8550A1D1D4}" destId="{CE0B0AC0-2F01-47AF-8E4C-A3A9B15CD4A1}" srcOrd="2" destOrd="0" presId="urn:microsoft.com/office/officeart/2005/8/layout/vList4"/>
    <dgm:cxn modelId="{53EE9644-AF72-481B-9D12-5BEB2FA51C15}" type="presParOf" srcId="{CE0B0AC0-2F01-47AF-8E4C-A3A9B15CD4A1}" destId="{6DF83113-25E9-4577-93D6-C0F4F4B14E2B}" srcOrd="0" destOrd="0" presId="urn:microsoft.com/office/officeart/2005/8/layout/vList4"/>
    <dgm:cxn modelId="{1B9C4CBF-2BD0-498F-9D6B-FBA54C65CBAD}" type="presParOf" srcId="{CE0B0AC0-2F01-47AF-8E4C-A3A9B15CD4A1}" destId="{2B03133F-4202-40FB-9CE9-874CFD35DFCE}" srcOrd="1" destOrd="0" presId="urn:microsoft.com/office/officeart/2005/8/layout/vList4"/>
    <dgm:cxn modelId="{3D28B05E-0A49-435E-A669-F4ECDDA5B12B}" type="presParOf" srcId="{CE0B0AC0-2F01-47AF-8E4C-A3A9B15CD4A1}" destId="{92BA3A66-C1AC-41AE-A314-C12A4489A18C}" srcOrd="2" destOrd="0" presId="urn:microsoft.com/office/officeart/2005/8/layout/vList4"/>
    <dgm:cxn modelId="{7A228229-4F43-4421-ADAE-D9595EBE4681}" type="presParOf" srcId="{9B36B90E-4049-49D6-B960-3D8550A1D1D4}" destId="{6446F426-6DF6-414A-85A4-8DAE8D099CEF}" srcOrd="3" destOrd="0" presId="urn:microsoft.com/office/officeart/2005/8/layout/vList4"/>
    <dgm:cxn modelId="{F1A66306-94A0-482A-B6EF-4F3269902B22}" type="presParOf" srcId="{9B36B90E-4049-49D6-B960-3D8550A1D1D4}" destId="{24AD5191-82C2-4FBA-BDFF-06C225505408}" srcOrd="4" destOrd="0" presId="urn:microsoft.com/office/officeart/2005/8/layout/vList4"/>
    <dgm:cxn modelId="{C073F1DF-A04C-4304-9B6D-40CE0D326425}" type="presParOf" srcId="{24AD5191-82C2-4FBA-BDFF-06C225505408}" destId="{9B88136C-7036-4D8F-9B55-A2507E6B61FC}" srcOrd="0" destOrd="0" presId="urn:microsoft.com/office/officeart/2005/8/layout/vList4"/>
    <dgm:cxn modelId="{D1A3DC29-B8A2-4029-A6B1-EB8C2E3E4301}" type="presParOf" srcId="{24AD5191-82C2-4FBA-BDFF-06C225505408}" destId="{0CB17484-169F-4FC1-9267-26E0B0AECAEB}" srcOrd="1" destOrd="0" presId="urn:microsoft.com/office/officeart/2005/8/layout/vList4"/>
    <dgm:cxn modelId="{CD201783-BDA9-46C9-A649-A342D1A90526}" type="presParOf" srcId="{24AD5191-82C2-4FBA-BDFF-06C225505408}" destId="{225E3043-BA6E-4210-91F9-8A2AE25FCA48}" srcOrd="2" destOrd="0" presId="urn:microsoft.com/office/officeart/2005/8/layout/vList4"/>
    <dgm:cxn modelId="{D9CED8E1-DBDF-4568-8379-4B4C3D91D51A}" type="presParOf" srcId="{9B36B90E-4049-49D6-B960-3D8550A1D1D4}" destId="{B351251B-EA5C-4E5E-9C8E-5D50B0C3FF9D}" srcOrd="5" destOrd="0" presId="urn:microsoft.com/office/officeart/2005/8/layout/vList4"/>
    <dgm:cxn modelId="{78F16B11-2076-4889-BC6A-FB168CB68CC6}" type="presParOf" srcId="{9B36B90E-4049-49D6-B960-3D8550A1D1D4}" destId="{1ED3B14B-7C0F-4C1C-8A5D-FC03013AD401}" srcOrd="6" destOrd="0" presId="urn:microsoft.com/office/officeart/2005/8/layout/vList4"/>
    <dgm:cxn modelId="{50923782-73DA-46CA-BD09-E71E6E1B1E50}" type="presParOf" srcId="{1ED3B14B-7C0F-4C1C-8A5D-FC03013AD401}" destId="{DC15E6E6-01EF-4B79-A752-8F954F6095F0}" srcOrd="0" destOrd="0" presId="urn:microsoft.com/office/officeart/2005/8/layout/vList4"/>
    <dgm:cxn modelId="{51221E05-C7BF-4BE7-AE94-EECB8825E9A6}" type="presParOf" srcId="{1ED3B14B-7C0F-4C1C-8A5D-FC03013AD401}" destId="{3F3D204B-9027-46B4-9DC2-BA542299F9DF}" srcOrd="1" destOrd="0" presId="urn:microsoft.com/office/officeart/2005/8/layout/vList4"/>
    <dgm:cxn modelId="{08D6C029-19B1-4DC7-AE59-913568B16EF0}" type="presParOf" srcId="{1ED3B14B-7C0F-4C1C-8A5D-FC03013AD401}" destId="{F71E61C2-4873-4EBD-9A69-659B19D506BE}"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B114EDF-F599-4B9B-BCDE-2E67337C1218}" type="doc">
      <dgm:prSet loTypeId="urn:microsoft.com/office/officeart/2005/8/layout/vList5" loCatId="list" qsTypeId="urn:microsoft.com/office/officeart/2005/8/quickstyle/simple5" qsCatId="simple" csTypeId="urn:microsoft.com/office/officeart/2005/8/colors/colorful2" csCatId="colorful" phldr="1"/>
      <dgm:spPr/>
      <dgm:t>
        <a:bodyPr/>
        <a:lstStyle/>
        <a:p>
          <a:endParaRPr lang="it-IT"/>
        </a:p>
      </dgm:t>
    </dgm:pt>
    <dgm:pt modelId="{451B64AE-6DB7-4886-A675-BF71934D189C}">
      <dgm:prSet custT="1"/>
      <dgm:spPr/>
      <dgm:t>
        <a:bodyPr/>
        <a:lstStyle/>
        <a:p>
          <a:pPr rtl="0"/>
          <a:r>
            <a:rPr lang="it-IT" sz="1800" b="1" dirty="0" smtClean="0">
              <a:effectLst>
                <a:outerShdw blurRad="38100" dist="38100" dir="2700000" algn="tl">
                  <a:srgbClr val="000000">
                    <a:alpha val="43137"/>
                  </a:srgbClr>
                </a:outerShdw>
              </a:effectLst>
            </a:rPr>
            <a:t>Obbligi di RD </a:t>
          </a:r>
        </a:p>
        <a:p>
          <a:pPr rtl="0"/>
          <a:r>
            <a:rPr lang="it-IT" sz="1600" i="1" dirty="0" smtClean="0">
              <a:effectLst>
                <a:outerShdw blurRad="38100" dist="38100" dir="2700000" algn="tl">
                  <a:srgbClr val="000000">
                    <a:alpha val="43137"/>
                  </a:srgbClr>
                </a:outerShdw>
              </a:effectLst>
            </a:rPr>
            <a:t>art. 181 - Riciclaggio e recupero dei rifiuti, comma 1</a:t>
          </a:r>
          <a:endParaRPr lang="it-IT" sz="1600" dirty="0">
            <a:effectLst>
              <a:outerShdw blurRad="38100" dist="38100" dir="2700000" algn="tl">
                <a:srgbClr val="000000">
                  <a:alpha val="43137"/>
                </a:srgbClr>
              </a:outerShdw>
            </a:effectLst>
          </a:endParaRPr>
        </a:p>
      </dgm:t>
    </dgm:pt>
    <dgm:pt modelId="{24195A61-0AB1-41B3-A9D9-6855DD901D2D}" type="parTrans" cxnId="{9AECEC5D-7026-4ACC-865B-10DA02D54C66}">
      <dgm:prSet/>
      <dgm:spPr/>
      <dgm:t>
        <a:bodyPr/>
        <a:lstStyle/>
        <a:p>
          <a:endParaRPr lang="it-IT"/>
        </a:p>
      </dgm:t>
    </dgm:pt>
    <dgm:pt modelId="{5A8B48FB-E06D-4DC5-9243-14D34633348E}" type="sibTrans" cxnId="{9AECEC5D-7026-4ACC-865B-10DA02D54C66}">
      <dgm:prSet/>
      <dgm:spPr/>
      <dgm:t>
        <a:bodyPr/>
        <a:lstStyle/>
        <a:p>
          <a:endParaRPr lang="it-IT"/>
        </a:p>
      </dgm:t>
    </dgm:pt>
    <dgm:pt modelId="{AD3D3E22-3266-463E-AC60-82D1C8FF9B92}">
      <dgm:prSet/>
      <dgm:spPr/>
      <dgm:t>
        <a:bodyPr/>
        <a:lstStyle/>
        <a:p>
          <a:pPr rtl="0"/>
          <a:r>
            <a:rPr lang="it-IT" dirty="0" smtClean="0">
              <a:latin typeface="Calibri Light" panose="020F0302020204030204" pitchFamily="34" charset="0"/>
            </a:rPr>
            <a:t>Realizzazione della raccolta differenziata </a:t>
          </a:r>
          <a:r>
            <a:rPr lang="it-IT" b="1" dirty="0" smtClean="0">
              <a:latin typeface="Calibri Light" panose="020F0302020204030204" pitchFamily="34" charset="0"/>
            </a:rPr>
            <a:t>almeno per </a:t>
          </a:r>
          <a:r>
            <a:rPr lang="it-IT" dirty="0" smtClean="0">
              <a:latin typeface="Calibri Light" panose="020F0302020204030204" pitchFamily="34" charset="0"/>
            </a:rPr>
            <a:t>carta, metalli, plastica e vetro, e ove possibile, per il legno. </a:t>
          </a:r>
          <a:endParaRPr lang="it-IT" dirty="0">
            <a:latin typeface="Calibri Light" panose="020F0302020204030204" pitchFamily="34" charset="0"/>
          </a:endParaRPr>
        </a:p>
      </dgm:t>
    </dgm:pt>
    <dgm:pt modelId="{F7346799-9B6E-4838-B12E-50CDC57206D4}" type="parTrans" cxnId="{B0D93175-2028-4C3F-9EEC-248D0EAAC7AD}">
      <dgm:prSet/>
      <dgm:spPr/>
      <dgm:t>
        <a:bodyPr/>
        <a:lstStyle/>
        <a:p>
          <a:endParaRPr lang="it-IT"/>
        </a:p>
      </dgm:t>
    </dgm:pt>
    <dgm:pt modelId="{221E917F-AF8E-43DB-8AE4-FC4685D9134C}" type="sibTrans" cxnId="{B0D93175-2028-4C3F-9EEC-248D0EAAC7AD}">
      <dgm:prSet/>
      <dgm:spPr/>
      <dgm:t>
        <a:bodyPr/>
        <a:lstStyle/>
        <a:p>
          <a:endParaRPr lang="it-IT"/>
        </a:p>
      </dgm:t>
    </dgm:pt>
    <dgm:pt modelId="{0221BDBC-3249-41EA-ACDA-5CFDE7E72FA8}">
      <dgm:prSet custT="1"/>
      <dgm:spPr/>
      <dgm:t>
        <a:bodyPr/>
        <a:lstStyle/>
        <a:p>
          <a:pPr rtl="0"/>
          <a:r>
            <a:rPr lang="it-IT" sz="1800" b="1" dirty="0" smtClean="0">
              <a:effectLst>
                <a:outerShdw blurRad="38100" dist="38100" dir="2700000" algn="tl">
                  <a:srgbClr val="000000">
                    <a:alpha val="43137"/>
                  </a:srgbClr>
                </a:outerShdw>
              </a:effectLst>
            </a:rPr>
            <a:t>Target di RD </a:t>
          </a:r>
        </a:p>
        <a:p>
          <a:pPr rtl="0"/>
          <a:r>
            <a:rPr lang="it-IT" sz="1600" i="1" dirty="0" smtClean="0">
              <a:effectLst>
                <a:outerShdw blurRad="38100" dist="38100" dir="2700000" algn="tl">
                  <a:srgbClr val="000000">
                    <a:alpha val="43137"/>
                  </a:srgbClr>
                </a:outerShdw>
              </a:effectLst>
            </a:rPr>
            <a:t>art. 205 - Misure per incrementare la RD</a:t>
          </a:r>
          <a:r>
            <a:rPr lang="it-IT" sz="1600" dirty="0" smtClean="0">
              <a:effectLst>
                <a:outerShdw blurRad="38100" dist="38100" dir="2700000" algn="tl">
                  <a:srgbClr val="000000">
                    <a:alpha val="43137"/>
                  </a:srgbClr>
                </a:outerShdw>
              </a:effectLst>
            </a:rPr>
            <a:t>, comma 1</a:t>
          </a:r>
          <a:endParaRPr lang="it-IT" sz="1600" dirty="0">
            <a:effectLst>
              <a:outerShdw blurRad="38100" dist="38100" dir="2700000" algn="tl">
                <a:srgbClr val="000000">
                  <a:alpha val="43137"/>
                </a:srgbClr>
              </a:outerShdw>
            </a:effectLst>
          </a:endParaRPr>
        </a:p>
      </dgm:t>
    </dgm:pt>
    <dgm:pt modelId="{2ED9B29D-DADA-4DC8-AD51-5D0A91427B09}" type="parTrans" cxnId="{48AE574D-8C95-4B9F-B1BB-4F5C3C14ABDA}">
      <dgm:prSet/>
      <dgm:spPr/>
      <dgm:t>
        <a:bodyPr/>
        <a:lstStyle/>
        <a:p>
          <a:endParaRPr lang="it-IT"/>
        </a:p>
      </dgm:t>
    </dgm:pt>
    <dgm:pt modelId="{2408544F-4BBD-429D-9F76-5C5AA31B86B4}" type="sibTrans" cxnId="{48AE574D-8C95-4B9F-B1BB-4F5C3C14ABDA}">
      <dgm:prSet/>
      <dgm:spPr/>
      <dgm:t>
        <a:bodyPr/>
        <a:lstStyle/>
        <a:p>
          <a:endParaRPr lang="it-IT"/>
        </a:p>
      </dgm:t>
    </dgm:pt>
    <dgm:pt modelId="{CEE39A0E-030D-4023-A06B-62AE9A403FFB}">
      <dgm:prSet custT="1"/>
      <dgm:spPr/>
      <dgm:t>
        <a:bodyPr/>
        <a:lstStyle/>
        <a:p>
          <a:pPr rtl="0"/>
          <a:r>
            <a:rPr lang="it-IT" sz="1800" b="1" dirty="0" smtClean="0">
              <a:effectLst>
                <a:outerShdw blurRad="38100" dist="38100" dir="2700000" algn="tl">
                  <a:srgbClr val="000000">
                    <a:alpha val="43137"/>
                  </a:srgbClr>
                </a:outerShdw>
              </a:effectLst>
              <a:latin typeface="+mn-lt"/>
            </a:rPr>
            <a:t>Target di riciclaggio </a:t>
          </a:r>
          <a:br>
            <a:rPr lang="it-IT" sz="1800" b="1" dirty="0" smtClean="0">
              <a:effectLst>
                <a:outerShdw blurRad="38100" dist="38100" dir="2700000" algn="tl">
                  <a:srgbClr val="000000">
                    <a:alpha val="43137"/>
                  </a:srgbClr>
                </a:outerShdw>
              </a:effectLst>
              <a:latin typeface="+mn-lt"/>
            </a:rPr>
          </a:br>
          <a:r>
            <a:rPr lang="it-IT" sz="1800" b="1" dirty="0" smtClean="0">
              <a:effectLst>
                <a:outerShdw blurRad="38100" dist="38100" dir="2700000" algn="tl">
                  <a:srgbClr val="000000">
                    <a:alpha val="43137"/>
                  </a:srgbClr>
                </a:outerShdw>
              </a:effectLst>
              <a:latin typeface="+mn-lt"/>
            </a:rPr>
            <a:t>+ prep. per il riutilizzo</a:t>
          </a:r>
        </a:p>
        <a:p>
          <a:pPr rtl="0"/>
          <a:r>
            <a:rPr lang="it-IT" sz="1600" i="1" dirty="0" smtClean="0">
              <a:effectLst>
                <a:outerShdw blurRad="38100" dist="38100" dir="2700000" algn="tl">
                  <a:srgbClr val="000000">
                    <a:alpha val="43137"/>
                  </a:srgbClr>
                </a:outerShdw>
              </a:effectLst>
              <a:latin typeface="+mn-lt"/>
            </a:rPr>
            <a:t>art. 181 - Riciclaggio e recupero dei rifiuti, comma 1</a:t>
          </a:r>
          <a:endParaRPr lang="it-IT" sz="1600" dirty="0">
            <a:effectLst>
              <a:outerShdw blurRad="38100" dist="38100" dir="2700000" algn="tl">
                <a:srgbClr val="000000">
                  <a:alpha val="43137"/>
                </a:srgbClr>
              </a:outerShdw>
            </a:effectLst>
          </a:endParaRPr>
        </a:p>
      </dgm:t>
    </dgm:pt>
    <dgm:pt modelId="{6723B05C-BEC0-4414-83F1-F77A71BE9B32}" type="parTrans" cxnId="{C3B5E17B-2978-49DD-966A-3AC43644DF94}">
      <dgm:prSet/>
      <dgm:spPr/>
      <dgm:t>
        <a:bodyPr/>
        <a:lstStyle/>
        <a:p>
          <a:endParaRPr lang="it-IT"/>
        </a:p>
      </dgm:t>
    </dgm:pt>
    <dgm:pt modelId="{C1E36DAE-F14D-489F-94D7-3F0501236831}" type="sibTrans" cxnId="{C3B5E17B-2978-49DD-966A-3AC43644DF94}">
      <dgm:prSet/>
      <dgm:spPr/>
      <dgm:t>
        <a:bodyPr/>
        <a:lstStyle/>
        <a:p>
          <a:endParaRPr lang="it-IT"/>
        </a:p>
      </dgm:t>
    </dgm:pt>
    <dgm:pt modelId="{11230457-CB82-4E0E-97C5-D893A3344663}">
      <dgm:prSet custT="1"/>
      <dgm:spPr/>
      <dgm:t>
        <a:bodyPr/>
        <a:lstStyle/>
        <a:p>
          <a:pPr rtl="0"/>
          <a:r>
            <a:rPr lang="it-IT" sz="1600" b="0" dirty="0" smtClean="0">
              <a:latin typeface="Calibri Light" panose="020F0302020204030204" pitchFamily="34" charset="0"/>
            </a:rPr>
            <a:t>50% in termini di peso entro il 2020  (Obiettivo comunitario)</a:t>
          </a:r>
          <a:endParaRPr lang="it-IT" sz="1600" dirty="0">
            <a:effectLst>
              <a:outerShdw blurRad="38100" dist="38100" dir="2700000" algn="tl">
                <a:srgbClr val="000000">
                  <a:alpha val="43137"/>
                </a:srgbClr>
              </a:outerShdw>
            </a:effectLst>
            <a:latin typeface="Calibri Light" panose="020F0302020204030204" pitchFamily="34" charset="0"/>
          </a:endParaRPr>
        </a:p>
      </dgm:t>
    </dgm:pt>
    <dgm:pt modelId="{2CC541D5-E631-4D00-805E-7FBB8E44624A}" type="parTrans" cxnId="{6F7909D5-4A41-4888-B8AF-47C3F90765BF}">
      <dgm:prSet/>
      <dgm:spPr/>
      <dgm:t>
        <a:bodyPr/>
        <a:lstStyle/>
        <a:p>
          <a:endParaRPr lang="it-IT"/>
        </a:p>
      </dgm:t>
    </dgm:pt>
    <dgm:pt modelId="{15A881A9-C43F-4EE9-AAC3-885FADB56B60}" type="sibTrans" cxnId="{6F7909D5-4A41-4888-B8AF-47C3F90765BF}">
      <dgm:prSet/>
      <dgm:spPr/>
      <dgm:t>
        <a:bodyPr/>
        <a:lstStyle/>
        <a:p>
          <a:endParaRPr lang="it-IT"/>
        </a:p>
      </dgm:t>
    </dgm:pt>
    <dgm:pt modelId="{30155AE9-330C-4A27-BFBF-52143EBA74C3}">
      <dgm:prSet custT="1"/>
      <dgm:spPr/>
      <dgm:t>
        <a:bodyPr/>
        <a:lstStyle/>
        <a:p>
          <a:pPr algn="l" rtl="0"/>
          <a:r>
            <a:rPr lang="it-IT" sz="1600" dirty="0" smtClean="0">
              <a:latin typeface="Calibri Light" panose="020F0302020204030204" pitchFamily="34" charset="0"/>
            </a:rPr>
            <a:t>In ogni ATO se costituito, </a:t>
          </a:r>
          <a:r>
            <a:rPr lang="it-IT" sz="1600" b="1" dirty="0" smtClean="0">
              <a:latin typeface="Calibri Light" panose="020F0302020204030204" pitchFamily="34" charset="0"/>
            </a:rPr>
            <a:t>ovvero in ogni comune:</a:t>
          </a:r>
          <a:endParaRPr lang="it-IT" sz="1600" dirty="0">
            <a:latin typeface="Calibri Light" panose="020F0302020204030204" pitchFamily="34" charset="0"/>
          </a:endParaRPr>
        </a:p>
      </dgm:t>
    </dgm:pt>
    <dgm:pt modelId="{91E16BC2-25F8-42A2-80F7-1FBE69153046}" type="parTrans" cxnId="{DF37006A-7057-4C94-9825-B21D664A6087}">
      <dgm:prSet/>
      <dgm:spPr/>
      <dgm:t>
        <a:bodyPr/>
        <a:lstStyle/>
        <a:p>
          <a:endParaRPr lang="it-IT"/>
        </a:p>
      </dgm:t>
    </dgm:pt>
    <dgm:pt modelId="{F7368ABF-8458-44FB-8ABD-947CB74EC58D}" type="sibTrans" cxnId="{DF37006A-7057-4C94-9825-B21D664A6087}">
      <dgm:prSet/>
      <dgm:spPr/>
      <dgm:t>
        <a:bodyPr/>
        <a:lstStyle/>
        <a:p>
          <a:endParaRPr lang="it-IT"/>
        </a:p>
      </dgm:t>
    </dgm:pt>
    <dgm:pt modelId="{74E97415-2D93-4A06-8E52-2C3A379520B3}">
      <dgm:prSet custT="1"/>
      <dgm:spPr/>
      <dgm:t>
        <a:bodyPr/>
        <a:lstStyle/>
        <a:p>
          <a:pPr algn="l" rtl="0"/>
          <a:r>
            <a:rPr lang="it-IT" sz="1600" dirty="0" smtClean="0">
              <a:latin typeface="Calibri Light" panose="020F0302020204030204" pitchFamily="34" charset="0"/>
            </a:rPr>
            <a:t>35% entro il 31 dicembre 2006</a:t>
          </a:r>
          <a:endParaRPr lang="it-IT" sz="1600" dirty="0">
            <a:latin typeface="Calibri Light" panose="020F0302020204030204" pitchFamily="34" charset="0"/>
          </a:endParaRPr>
        </a:p>
      </dgm:t>
    </dgm:pt>
    <dgm:pt modelId="{85045AAA-C5E1-4F73-9679-760F008F3DF8}" type="parTrans" cxnId="{ACD5CC75-1537-40D2-9161-29CCA663F443}">
      <dgm:prSet/>
      <dgm:spPr/>
      <dgm:t>
        <a:bodyPr/>
        <a:lstStyle/>
        <a:p>
          <a:endParaRPr lang="it-IT"/>
        </a:p>
      </dgm:t>
    </dgm:pt>
    <dgm:pt modelId="{4F3DF4CA-6EBF-4CD6-B277-511C91F1D0C6}" type="sibTrans" cxnId="{ACD5CC75-1537-40D2-9161-29CCA663F443}">
      <dgm:prSet/>
      <dgm:spPr/>
      <dgm:t>
        <a:bodyPr/>
        <a:lstStyle/>
        <a:p>
          <a:endParaRPr lang="it-IT"/>
        </a:p>
      </dgm:t>
    </dgm:pt>
    <dgm:pt modelId="{2D89F71C-1A7F-441D-B36A-F7D029352CFF}">
      <dgm:prSet custT="1"/>
      <dgm:spPr/>
      <dgm:t>
        <a:bodyPr/>
        <a:lstStyle/>
        <a:p>
          <a:r>
            <a:rPr lang="it-IT" sz="1600" dirty="0" smtClean="0">
              <a:latin typeface="Calibri Light" panose="020F0302020204030204" pitchFamily="34" charset="0"/>
            </a:rPr>
            <a:t>45% entro il 31 dicembre 2008</a:t>
          </a:r>
          <a:endParaRPr lang="it-IT" sz="1600" dirty="0">
            <a:latin typeface="Calibri Light" panose="020F0302020204030204" pitchFamily="34" charset="0"/>
          </a:endParaRPr>
        </a:p>
      </dgm:t>
    </dgm:pt>
    <dgm:pt modelId="{280C0B2D-AB0A-4B75-9D8F-962B785263C3}" type="parTrans" cxnId="{5FDD9DBE-88DC-4DE1-8DCA-1CBB4663C3BD}">
      <dgm:prSet/>
      <dgm:spPr/>
      <dgm:t>
        <a:bodyPr/>
        <a:lstStyle/>
        <a:p>
          <a:endParaRPr lang="it-IT"/>
        </a:p>
      </dgm:t>
    </dgm:pt>
    <dgm:pt modelId="{3AA295AA-57C8-43E0-9CC1-F87F217D7B7C}" type="sibTrans" cxnId="{5FDD9DBE-88DC-4DE1-8DCA-1CBB4663C3BD}">
      <dgm:prSet/>
      <dgm:spPr/>
      <dgm:t>
        <a:bodyPr/>
        <a:lstStyle/>
        <a:p>
          <a:endParaRPr lang="it-IT"/>
        </a:p>
      </dgm:t>
    </dgm:pt>
    <dgm:pt modelId="{82C4EC2E-A8D8-4912-9E8F-A4A2A00D7C5B}">
      <dgm:prSet custT="1"/>
      <dgm:spPr/>
      <dgm:t>
        <a:bodyPr/>
        <a:lstStyle/>
        <a:p>
          <a:r>
            <a:rPr lang="it-IT" sz="1600" dirty="0" smtClean="0">
              <a:latin typeface="Calibri Light" panose="020F0302020204030204" pitchFamily="34" charset="0"/>
            </a:rPr>
            <a:t>65% entro il 31 dicembre 2012</a:t>
          </a:r>
          <a:endParaRPr lang="it-IT" sz="1600" dirty="0">
            <a:latin typeface="Calibri Light" panose="020F0302020204030204" pitchFamily="34" charset="0"/>
          </a:endParaRPr>
        </a:p>
      </dgm:t>
    </dgm:pt>
    <dgm:pt modelId="{DA3DEE12-ACD4-45C9-950B-7D6CF9880B89}" type="parTrans" cxnId="{6C0995F1-BBA6-40D2-A960-A75A037A7EAB}">
      <dgm:prSet/>
      <dgm:spPr/>
      <dgm:t>
        <a:bodyPr/>
        <a:lstStyle/>
        <a:p>
          <a:endParaRPr lang="it-IT"/>
        </a:p>
      </dgm:t>
    </dgm:pt>
    <dgm:pt modelId="{045DA945-A4AC-46EF-B199-AEE74685B799}" type="sibTrans" cxnId="{6C0995F1-BBA6-40D2-A960-A75A037A7EAB}">
      <dgm:prSet/>
      <dgm:spPr/>
      <dgm:t>
        <a:bodyPr/>
        <a:lstStyle/>
        <a:p>
          <a:endParaRPr lang="it-IT"/>
        </a:p>
      </dgm:t>
    </dgm:pt>
    <dgm:pt modelId="{82CA7B49-2816-4B68-8971-E6D4CAFC0B92}" type="pres">
      <dgm:prSet presAssocID="{8B114EDF-F599-4B9B-BCDE-2E67337C1218}" presName="Name0" presStyleCnt="0">
        <dgm:presLayoutVars>
          <dgm:dir/>
          <dgm:animLvl val="lvl"/>
          <dgm:resizeHandles val="exact"/>
        </dgm:presLayoutVars>
      </dgm:prSet>
      <dgm:spPr/>
      <dgm:t>
        <a:bodyPr/>
        <a:lstStyle/>
        <a:p>
          <a:endParaRPr lang="it-IT"/>
        </a:p>
      </dgm:t>
    </dgm:pt>
    <dgm:pt modelId="{B7E215CB-A988-4253-9A85-B0F63E506150}" type="pres">
      <dgm:prSet presAssocID="{451B64AE-6DB7-4886-A675-BF71934D189C}" presName="linNode" presStyleCnt="0"/>
      <dgm:spPr/>
    </dgm:pt>
    <dgm:pt modelId="{5F06755A-D4B1-4998-83A1-C186A6FBB80A}" type="pres">
      <dgm:prSet presAssocID="{451B64AE-6DB7-4886-A675-BF71934D189C}" presName="parentText" presStyleLbl="node1" presStyleIdx="0" presStyleCnt="3">
        <dgm:presLayoutVars>
          <dgm:chMax val="1"/>
          <dgm:bulletEnabled val="1"/>
        </dgm:presLayoutVars>
      </dgm:prSet>
      <dgm:spPr/>
      <dgm:t>
        <a:bodyPr/>
        <a:lstStyle/>
        <a:p>
          <a:endParaRPr lang="it-IT"/>
        </a:p>
      </dgm:t>
    </dgm:pt>
    <dgm:pt modelId="{8F3FACF0-8859-492D-B7C7-0D6724856799}" type="pres">
      <dgm:prSet presAssocID="{451B64AE-6DB7-4886-A675-BF71934D189C}" presName="descendantText" presStyleLbl="alignAccFollowNode1" presStyleIdx="0" presStyleCnt="3">
        <dgm:presLayoutVars>
          <dgm:bulletEnabled val="1"/>
        </dgm:presLayoutVars>
      </dgm:prSet>
      <dgm:spPr/>
      <dgm:t>
        <a:bodyPr/>
        <a:lstStyle/>
        <a:p>
          <a:endParaRPr lang="it-IT"/>
        </a:p>
      </dgm:t>
    </dgm:pt>
    <dgm:pt modelId="{A6D6708F-D4CB-45D2-96A9-2B99E6BA0E9C}" type="pres">
      <dgm:prSet presAssocID="{5A8B48FB-E06D-4DC5-9243-14D34633348E}" presName="sp" presStyleCnt="0"/>
      <dgm:spPr/>
    </dgm:pt>
    <dgm:pt modelId="{9F0297F5-8C5A-4F21-85FC-257197D54100}" type="pres">
      <dgm:prSet presAssocID="{0221BDBC-3249-41EA-ACDA-5CFDE7E72FA8}" presName="linNode" presStyleCnt="0"/>
      <dgm:spPr/>
    </dgm:pt>
    <dgm:pt modelId="{C99E7318-74BF-4D1E-9632-89D5837A18F1}" type="pres">
      <dgm:prSet presAssocID="{0221BDBC-3249-41EA-ACDA-5CFDE7E72FA8}" presName="parentText" presStyleLbl="node1" presStyleIdx="1" presStyleCnt="3" custScaleY="114959">
        <dgm:presLayoutVars>
          <dgm:chMax val="1"/>
          <dgm:bulletEnabled val="1"/>
        </dgm:presLayoutVars>
      </dgm:prSet>
      <dgm:spPr/>
      <dgm:t>
        <a:bodyPr/>
        <a:lstStyle/>
        <a:p>
          <a:endParaRPr lang="it-IT"/>
        </a:p>
      </dgm:t>
    </dgm:pt>
    <dgm:pt modelId="{7B702498-A33C-4E59-9EFA-8F9D5C31D0E5}" type="pres">
      <dgm:prSet presAssocID="{0221BDBC-3249-41EA-ACDA-5CFDE7E72FA8}" presName="descendantText" presStyleLbl="alignAccFollowNode1" presStyleIdx="1" presStyleCnt="3" custScaleY="120453">
        <dgm:presLayoutVars>
          <dgm:bulletEnabled val="1"/>
        </dgm:presLayoutVars>
      </dgm:prSet>
      <dgm:spPr/>
      <dgm:t>
        <a:bodyPr/>
        <a:lstStyle/>
        <a:p>
          <a:endParaRPr lang="it-IT"/>
        </a:p>
      </dgm:t>
    </dgm:pt>
    <dgm:pt modelId="{E6CF92B2-B427-4162-A067-F37C54C4AD36}" type="pres">
      <dgm:prSet presAssocID="{2408544F-4BBD-429D-9F76-5C5AA31B86B4}" presName="sp" presStyleCnt="0"/>
      <dgm:spPr/>
    </dgm:pt>
    <dgm:pt modelId="{3D76D42D-DE64-4231-8EFC-C2ADC40FAE2D}" type="pres">
      <dgm:prSet presAssocID="{CEE39A0E-030D-4023-A06B-62AE9A403FFB}" presName="linNode" presStyleCnt="0"/>
      <dgm:spPr/>
    </dgm:pt>
    <dgm:pt modelId="{26F3EC52-ABA8-46D2-A6EF-21D4376F3AE4}" type="pres">
      <dgm:prSet presAssocID="{CEE39A0E-030D-4023-A06B-62AE9A403FFB}" presName="parentText" presStyleLbl="node1" presStyleIdx="2" presStyleCnt="3">
        <dgm:presLayoutVars>
          <dgm:chMax val="1"/>
          <dgm:bulletEnabled val="1"/>
        </dgm:presLayoutVars>
      </dgm:prSet>
      <dgm:spPr/>
      <dgm:t>
        <a:bodyPr/>
        <a:lstStyle/>
        <a:p>
          <a:endParaRPr lang="it-IT"/>
        </a:p>
      </dgm:t>
    </dgm:pt>
    <dgm:pt modelId="{346FEAD5-CB31-460C-9651-76F413165B61}" type="pres">
      <dgm:prSet presAssocID="{CEE39A0E-030D-4023-A06B-62AE9A403FFB}" presName="descendantText" presStyleLbl="alignAccFollowNode1" presStyleIdx="2" presStyleCnt="3">
        <dgm:presLayoutVars>
          <dgm:bulletEnabled val="1"/>
        </dgm:presLayoutVars>
      </dgm:prSet>
      <dgm:spPr/>
      <dgm:t>
        <a:bodyPr/>
        <a:lstStyle/>
        <a:p>
          <a:endParaRPr lang="it-IT"/>
        </a:p>
      </dgm:t>
    </dgm:pt>
  </dgm:ptLst>
  <dgm:cxnLst>
    <dgm:cxn modelId="{5FDD9DBE-88DC-4DE1-8DCA-1CBB4663C3BD}" srcId="{30155AE9-330C-4A27-BFBF-52143EBA74C3}" destId="{2D89F71C-1A7F-441D-B36A-F7D029352CFF}" srcOrd="1" destOrd="0" parTransId="{280C0B2D-AB0A-4B75-9D8F-962B785263C3}" sibTransId="{3AA295AA-57C8-43E0-9CC1-F87F217D7B7C}"/>
    <dgm:cxn modelId="{ACD5CC75-1537-40D2-9161-29CCA663F443}" srcId="{30155AE9-330C-4A27-BFBF-52143EBA74C3}" destId="{74E97415-2D93-4A06-8E52-2C3A379520B3}" srcOrd="0" destOrd="0" parTransId="{85045AAA-C5E1-4F73-9679-760F008F3DF8}" sibTransId="{4F3DF4CA-6EBF-4CD6-B277-511C91F1D0C6}"/>
    <dgm:cxn modelId="{DF37006A-7057-4C94-9825-B21D664A6087}" srcId="{0221BDBC-3249-41EA-ACDA-5CFDE7E72FA8}" destId="{30155AE9-330C-4A27-BFBF-52143EBA74C3}" srcOrd="0" destOrd="0" parTransId="{91E16BC2-25F8-42A2-80F7-1FBE69153046}" sibTransId="{F7368ABF-8458-44FB-8ABD-947CB74EC58D}"/>
    <dgm:cxn modelId="{6F7909D5-4A41-4888-B8AF-47C3F90765BF}" srcId="{CEE39A0E-030D-4023-A06B-62AE9A403FFB}" destId="{11230457-CB82-4E0E-97C5-D893A3344663}" srcOrd="0" destOrd="0" parTransId="{2CC541D5-E631-4D00-805E-7FBB8E44624A}" sibTransId="{15A881A9-C43F-4EE9-AAC3-885FADB56B60}"/>
    <dgm:cxn modelId="{CA736C2F-F951-4DA6-9D55-5C3DC9EAF298}" type="presOf" srcId="{8B114EDF-F599-4B9B-BCDE-2E67337C1218}" destId="{82CA7B49-2816-4B68-8971-E6D4CAFC0B92}" srcOrd="0" destOrd="0" presId="urn:microsoft.com/office/officeart/2005/8/layout/vList5"/>
    <dgm:cxn modelId="{D7F49C7C-B259-44D8-B2BD-91FF63657FEE}" type="presOf" srcId="{2D89F71C-1A7F-441D-B36A-F7D029352CFF}" destId="{7B702498-A33C-4E59-9EFA-8F9D5C31D0E5}" srcOrd="0" destOrd="2" presId="urn:microsoft.com/office/officeart/2005/8/layout/vList5"/>
    <dgm:cxn modelId="{724BD53F-123B-4E38-9BA8-2DF3A3A4B607}" type="presOf" srcId="{82C4EC2E-A8D8-4912-9E8F-A4A2A00D7C5B}" destId="{7B702498-A33C-4E59-9EFA-8F9D5C31D0E5}" srcOrd="0" destOrd="3" presId="urn:microsoft.com/office/officeart/2005/8/layout/vList5"/>
    <dgm:cxn modelId="{D5BC8FB3-610B-4F71-8ABC-963D4E8CCC75}" type="presOf" srcId="{451B64AE-6DB7-4886-A675-BF71934D189C}" destId="{5F06755A-D4B1-4998-83A1-C186A6FBB80A}" srcOrd="0" destOrd="0" presId="urn:microsoft.com/office/officeart/2005/8/layout/vList5"/>
    <dgm:cxn modelId="{6C0995F1-BBA6-40D2-A960-A75A037A7EAB}" srcId="{30155AE9-330C-4A27-BFBF-52143EBA74C3}" destId="{82C4EC2E-A8D8-4912-9E8F-A4A2A00D7C5B}" srcOrd="2" destOrd="0" parTransId="{DA3DEE12-ACD4-45C9-950B-7D6CF9880B89}" sibTransId="{045DA945-A4AC-46EF-B199-AEE74685B799}"/>
    <dgm:cxn modelId="{9AECEC5D-7026-4ACC-865B-10DA02D54C66}" srcId="{8B114EDF-F599-4B9B-BCDE-2E67337C1218}" destId="{451B64AE-6DB7-4886-A675-BF71934D189C}" srcOrd="0" destOrd="0" parTransId="{24195A61-0AB1-41B3-A9D9-6855DD901D2D}" sibTransId="{5A8B48FB-E06D-4DC5-9243-14D34633348E}"/>
    <dgm:cxn modelId="{08652131-417C-4733-8DFD-75C3EEFB6007}" type="presOf" srcId="{AD3D3E22-3266-463E-AC60-82D1C8FF9B92}" destId="{8F3FACF0-8859-492D-B7C7-0D6724856799}" srcOrd="0" destOrd="0" presId="urn:microsoft.com/office/officeart/2005/8/layout/vList5"/>
    <dgm:cxn modelId="{48AE574D-8C95-4B9F-B1BB-4F5C3C14ABDA}" srcId="{8B114EDF-F599-4B9B-BCDE-2E67337C1218}" destId="{0221BDBC-3249-41EA-ACDA-5CFDE7E72FA8}" srcOrd="1" destOrd="0" parTransId="{2ED9B29D-DADA-4DC8-AD51-5D0A91427B09}" sibTransId="{2408544F-4BBD-429D-9F76-5C5AA31B86B4}"/>
    <dgm:cxn modelId="{432FF506-A45C-47A4-85A3-2E5B92540290}" type="presOf" srcId="{CEE39A0E-030D-4023-A06B-62AE9A403FFB}" destId="{26F3EC52-ABA8-46D2-A6EF-21D4376F3AE4}" srcOrd="0" destOrd="0" presId="urn:microsoft.com/office/officeart/2005/8/layout/vList5"/>
    <dgm:cxn modelId="{7B8CDD2A-1A09-4B71-80D5-AC051EC2CD2C}" type="presOf" srcId="{74E97415-2D93-4A06-8E52-2C3A379520B3}" destId="{7B702498-A33C-4E59-9EFA-8F9D5C31D0E5}" srcOrd="0" destOrd="1" presId="urn:microsoft.com/office/officeart/2005/8/layout/vList5"/>
    <dgm:cxn modelId="{B0D93175-2028-4C3F-9EEC-248D0EAAC7AD}" srcId="{451B64AE-6DB7-4886-A675-BF71934D189C}" destId="{AD3D3E22-3266-463E-AC60-82D1C8FF9B92}" srcOrd="0" destOrd="0" parTransId="{F7346799-9B6E-4838-B12E-50CDC57206D4}" sibTransId="{221E917F-AF8E-43DB-8AE4-FC4685D9134C}"/>
    <dgm:cxn modelId="{B02A7762-DBBC-4504-834F-F6D9AF57EFAB}" type="presOf" srcId="{0221BDBC-3249-41EA-ACDA-5CFDE7E72FA8}" destId="{C99E7318-74BF-4D1E-9632-89D5837A18F1}" srcOrd="0" destOrd="0" presId="urn:microsoft.com/office/officeart/2005/8/layout/vList5"/>
    <dgm:cxn modelId="{33BC3818-B083-46F5-8A42-89125FFA26C2}" type="presOf" srcId="{30155AE9-330C-4A27-BFBF-52143EBA74C3}" destId="{7B702498-A33C-4E59-9EFA-8F9D5C31D0E5}" srcOrd="0" destOrd="0" presId="urn:microsoft.com/office/officeart/2005/8/layout/vList5"/>
    <dgm:cxn modelId="{C3B5E17B-2978-49DD-966A-3AC43644DF94}" srcId="{8B114EDF-F599-4B9B-BCDE-2E67337C1218}" destId="{CEE39A0E-030D-4023-A06B-62AE9A403FFB}" srcOrd="2" destOrd="0" parTransId="{6723B05C-BEC0-4414-83F1-F77A71BE9B32}" sibTransId="{C1E36DAE-F14D-489F-94D7-3F0501236831}"/>
    <dgm:cxn modelId="{E83D6D6D-8F31-4000-B98C-4C3CAC8A6E16}" type="presOf" srcId="{11230457-CB82-4E0E-97C5-D893A3344663}" destId="{346FEAD5-CB31-460C-9651-76F413165B61}" srcOrd="0" destOrd="0" presId="urn:microsoft.com/office/officeart/2005/8/layout/vList5"/>
    <dgm:cxn modelId="{E9E18BEA-83AD-4DAB-951D-30D3116E540D}" type="presParOf" srcId="{82CA7B49-2816-4B68-8971-E6D4CAFC0B92}" destId="{B7E215CB-A988-4253-9A85-B0F63E506150}" srcOrd="0" destOrd="0" presId="urn:microsoft.com/office/officeart/2005/8/layout/vList5"/>
    <dgm:cxn modelId="{F5202BDB-D9EE-413B-9E3B-DA91B62B018E}" type="presParOf" srcId="{B7E215CB-A988-4253-9A85-B0F63E506150}" destId="{5F06755A-D4B1-4998-83A1-C186A6FBB80A}" srcOrd="0" destOrd="0" presId="urn:microsoft.com/office/officeart/2005/8/layout/vList5"/>
    <dgm:cxn modelId="{D01D8631-9B34-4232-BB4C-F99E816674B5}" type="presParOf" srcId="{B7E215CB-A988-4253-9A85-B0F63E506150}" destId="{8F3FACF0-8859-492D-B7C7-0D6724856799}" srcOrd="1" destOrd="0" presId="urn:microsoft.com/office/officeart/2005/8/layout/vList5"/>
    <dgm:cxn modelId="{D2B0A3E3-81DB-4D34-B0E7-7942314FD1C8}" type="presParOf" srcId="{82CA7B49-2816-4B68-8971-E6D4CAFC0B92}" destId="{A6D6708F-D4CB-45D2-96A9-2B99E6BA0E9C}" srcOrd="1" destOrd="0" presId="urn:microsoft.com/office/officeart/2005/8/layout/vList5"/>
    <dgm:cxn modelId="{C20B64CA-A9FF-4EA7-A69E-EA62B5FE6F5C}" type="presParOf" srcId="{82CA7B49-2816-4B68-8971-E6D4CAFC0B92}" destId="{9F0297F5-8C5A-4F21-85FC-257197D54100}" srcOrd="2" destOrd="0" presId="urn:microsoft.com/office/officeart/2005/8/layout/vList5"/>
    <dgm:cxn modelId="{448F699E-BCE8-410C-83AB-0B60078CCC7D}" type="presParOf" srcId="{9F0297F5-8C5A-4F21-85FC-257197D54100}" destId="{C99E7318-74BF-4D1E-9632-89D5837A18F1}" srcOrd="0" destOrd="0" presId="urn:microsoft.com/office/officeart/2005/8/layout/vList5"/>
    <dgm:cxn modelId="{712F1414-936C-4347-8B39-F6B5729E27FA}" type="presParOf" srcId="{9F0297F5-8C5A-4F21-85FC-257197D54100}" destId="{7B702498-A33C-4E59-9EFA-8F9D5C31D0E5}" srcOrd="1" destOrd="0" presId="urn:microsoft.com/office/officeart/2005/8/layout/vList5"/>
    <dgm:cxn modelId="{EF65B5C9-25D5-4A3E-9F12-9191A0D13E90}" type="presParOf" srcId="{82CA7B49-2816-4B68-8971-E6D4CAFC0B92}" destId="{E6CF92B2-B427-4162-A067-F37C54C4AD36}" srcOrd="3" destOrd="0" presId="urn:microsoft.com/office/officeart/2005/8/layout/vList5"/>
    <dgm:cxn modelId="{32B42806-B26A-4F3B-98EA-D0AD32C22428}" type="presParOf" srcId="{82CA7B49-2816-4B68-8971-E6D4CAFC0B92}" destId="{3D76D42D-DE64-4231-8EFC-C2ADC40FAE2D}" srcOrd="4" destOrd="0" presId="urn:microsoft.com/office/officeart/2005/8/layout/vList5"/>
    <dgm:cxn modelId="{E1B68AD5-AFB3-408F-B1C3-7363EA937BA6}" type="presParOf" srcId="{3D76D42D-DE64-4231-8EFC-C2ADC40FAE2D}" destId="{26F3EC52-ABA8-46D2-A6EF-21D4376F3AE4}" srcOrd="0" destOrd="0" presId="urn:microsoft.com/office/officeart/2005/8/layout/vList5"/>
    <dgm:cxn modelId="{2005FF63-4A92-48D1-B809-DAE869516FA3}" type="presParOf" srcId="{3D76D42D-DE64-4231-8EFC-C2ADC40FAE2D}" destId="{346FEAD5-CB31-460C-9651-76F413165B6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54DEB9B-1B8B-4C84-B6CF-676022898016}" type="doc">
      <dgm:prSet loTypeId="urn:microsoft.com/office/officeart/2005/8/layout/vList5" loCatId="list" qsTypeId="urn:microsoft.com/office/officeart/2005/8/quickstyle/simple5" qsCatId="simple" csTypeId="urn:microsoft.com/office/officeart/2005/8/colors/colorful2" csCatId="colorful" phldr="1"/>
      <dgm:spPr/>
      <dgm:t>
        <a:bodyPr/>
        <a:lstStyle/>
        <a:p>
          <a:endParaRPr lang="it-IT"/>
        </a:p>
      </dgm:t>
    </dgm:pt>
    <dgm:pt modelId="{B9EC3EB7-77B6-463F-A91E-D2554031B5C4}">
      <dgm:prSet custT="1"/>
      <dgm:spPr/>
      <dgm:t>
        <a:bodyPr/>
        <a:lstStyle/>
        <a:p>
          <a:pPr rtl="0"/>
          <a:r>
            <a:rPr lang="it-IT" sz="1800" b="1" dirty="0" smtClean="0">
              <a:effectLst>
                <a:outerShdw blurRad="38100" dist="38100" dir="2700000" algn="tl">
                  <a:srgbClr val="000000">
                    <a:alpha val="43137"/>
                  </a:srgbClr>
                </a:outerShdw>
              </a:effectLst>
              <a:latin typeface="Calibri Light" panose="020F0302020204030204" pitchFamily="34" charset="0"/>
            </a:rPr>
            <a:t>M1</a:t>
          </a:r>
          <a:r>
            <a:rPr lang="it-IT" sz="1800" dirty="0" smtClean="0">
              <a:effectLst>
                <a:outerShdw blurRad="38100" dist="38100" dir="2700000" algn="tl">
                  <a:srgbClr val="000000">
                    <a:alpha val="43137"/>
                  </a:srgbClr>
                </a:outerShdw>
              </a:effectLst>
              <a:latin typeface="Calibri Light" panose="020F0302020204030204" pitchFamily="34" charset="0"/>
            </a:rPr>
            <a:t> </a:t>
          </a:r>
          <a:endParaRPr lang="it-IT" sz="1800" dirty="0">
            <a:effectLst>
              <a:outerShdw blurRad="38100" dist="38100" dir="2700000" algn="tl">
                <a:srgbClr val="000000">
                  <a:alpha val="43137"/>
                </a:srgbClr>
              </a:outerShdw>
            </a:effectLst>
            <a:latin typeface="Calibri Light" panose="020F0302020204030204" pitchFamily="34" charset="0"/>
          </a:endParaRPr>
        </a:p>
      </dgm:t>
    </dgm:pt>
    <dgm:pt modelId="{B9E16AE4-42E2-4D3D-8114-88BDA56C4F1F}" type="parTrans" cxnId="{D9C185FB-635D-46B0-857E-D81742697E57}">
      <dgm:prSet/>
      <dgm:spPr/>
      <dgm:t>
        <a:bodyPr/>
        <a:lstStyle/>
        <a:p>
          <a:endParaRPr lang="it-IT" sz="1800">
            <a:latin typeface="Calibri Light" panose="020F0302020204030204" pitchFamily="34" charset="0"/>
          </a:endParaRPr>
        </a:p>
      </dgm:t>
    </dgm:pt>
    <dgm:pt modelId="{DAEE06F5-14D5-497F-A534-2C5847295572}" type="sibTrans" cxnId="{D9C185FB-635D-46B0-857E-D81742697E57}">
      <dgm:prSet/>
      <dgm:spPr/>
      <dgm:t>
        <a:bodyPr/>
        <a:lstStyle/>
        <a:p>
          <a:endParaRPr lang="it-IT" sz="1800">
            <a:latin typeface="Calibri Light" panose="020F0302020204030204" pitchFamily="34" charset="0"/>
          </a:endParaRPr>
        </a:p>
      </dgm:t>
    </dgm:pt>
    <dgm:pt modelId="{B492D0DC-A07B-45C9-A4D0-27E4B91F31EC}">
      <dgm:prSet custT="1"/>
      <dgm:spPr/>
      <dgm:t>
        <a:bodyPr/>
        <a:lstStyle/>
        <a:p>
          <a:pPr rtl="0"/>
          <a:r>
            <a:rPr lang="it-IT" sz="1800" dirty="0" smtClean="0">
              <a:latin typeface="Calibri Light" panose="020F0302020204030204" pitchFamily="34" charset="0"/>
            </a:rPr>
            <a:t>%le di riciclaggio di </a:t>
          </a:r>
          <a:r>
            <a:rPr lang="it-IT" sz="1800" u="sng" dirty="0" smtClean="0">
              <a:latin typeface="Calibri Light" panose="020F0302020204030204" pitchFamily="34" charset="0"/>
            </a:rPr>
            <a:t>rifiuti domestici </a:t>
          </a:r>
          <a:r>
            <a:rPr lang="it-IT" sz="1800" dirty="0" smtClean="0">
              <a:latin typeface="Calibri Light" panose="020F0302020204030204" pitchFamily="34" charset="0"/>
            </a:rPr>
            <a:t>costituiti da carta, metalli, plastica e vetro;</a:t>
          </a:r>
          <a:endParaRPr lang="it-IT" sz="1800" dirty="0">
            <a:latin typeface="Calibri Light" panose="020F0302020204030204" pitchFamily="34" charset="0"/>
          </a:endParaRPr>
        </a:p>
      </dgm:t>
    </dgm:pt>
    <dgm:pt modelId="{C3A96FCD-DADF-4002-AD72-9618BFC40609}" type="parTrans" cxnId="{7760A10D-8F89-4B2D-B86C-4442CC6F4C5B}">
      <dgm:prSet/>
      <dgm:spPr/>
      <dgm:t>
        <a:bodyPr/>
        <a:lstStyle/>
        <a:p>
          <a:endParaRPr lang="it-IT" sz="1800">
            <a:latin typeface="Calibri Light" panose="020F0302020204030204" pitchFamily="34" charset="0"/>
          </a:endParaRPr>
        </a:p>
      </dgm:t>
    </dgm:pt>
    <dgm:pt modelId="{534B4451-F4B4-47EC-A3D8-CACBB9C40E00}" type="sibTrans" cxnId="{7760A10D-8F89-4B2D-B86C-4442CC6F4C5B}">
      <dgm:prSet/>
      <dgm:spPr/>
      <dgm:t>
        <a:bodyPr/>
        <a:lstStyle/>
        <a:p>
          <a:endParaRPr lang="it-IT" sz="1800">
            <a:latin typeface="Calibri Light" panose="020F0302020204030204" pitchFamily="34" charset="0"/>
          </a:endParaRPr>
        </a:p>
      </dgm:t>
    </dgm:pt>
    <dgm:pt modelId="{45B01597-92E7-4A3D-AFE9-C790AB8AE507}">
      <dgm:prSet custT="1"/>
      <dgm:spPr/>
      <dgm:t>
        <a:bodyPr/>
        <a:lstStyle/>
        <a:p>
          <a:pPr rtl="0"/>
          <a:r>
            <a:rPr lang="it-IT" sz="1800" b="1" dirty="0" smtClean="0">
              <a:effectLst>
                <a:outerShdw blurRad="38100" dist="38100" dir="2700000" algn="tl">
                  <a:srgbClr val="000000">
                    <a:alpha val="43137"/>
                  </a:srgbClr>
                </a:outerShdw>
              </a:effectLst>
              <a:latin typeface="Calibri Light" panose="020F0302020204030204" pitchFamily="34" charset="0"/>
            </a:rPr>
            <a:t>M2</a:t>
          </a:r>
          <a:endParaRPr lang="it-IT" sz="1800" dirty="0">
            <a:effectLst>
              <a:outerShdw blurRad="38100" dist="38100" dir="2700000" algn="tl">
                <a:srgbClr val="000000">
                  <a:alpha val="43137"/>
                </a:srgbClr>
              </a:outerShdw>
            </a:effectLst>
            <a:latin typeface="Calibri Light" panose="020F0302020204030204" pitchFamily="34" charset="0"/>
          </a:endParaRPr>
        </a:p>
      </dgm:t>
    </dgm:pt>
    <dgm:pt modelId="{F0FF9597-8DD9-4F68-A923-E407948CA08B}" type="parTrans" cxnId="{215AE7CB-D46D-4BC3-B937-B578575D90B0}">
      <dgm:prSet/>
      <dgm:spPr/>
      <dgm:t>
        <a:bodyPr/>
        <a:lstStyle/>
        <a:p>
          <a:endParaRPr lang="it-IT" sz="1800">
            <a:latin typeface="Calibri Light" panose="020F0302020204030204" pitchFamily="34" charset="0"/>
          </a:endParaRPr>
        </a:p>
      </dgm:t>
    </dgm:pt>
    <dgm:pt modelId="{DDCF92FB-D1A8-46DE-94FD-9AEC231656B5}" type="sibTrans" cxnId="{215AE7CB-D46D-4BC3-B937-B578575D90B0}">
      <dgm:prSet/>
      <dgm:spPr/>
      <dgm:t>
        <a:bodyPr/>
        <a:lstStyle/>
        <a:p>
          <a:endParaRPr lang="it-IT" sz="1800">
            <a:latin typeface="Calibri Light" panose="020F0302020204030204" pitchFamily="34" charset="0"/>
          </a:endParaRPr>
        </a:p>
      </dgm:t>
    </dgm:pt>
    <dgm:pt modelId="{15BE70D3-E6EE-475F-A722-9F2CB47F97F6}">
      <dgm:prSet custT="1"/>
      <dgm:spPr/>
      <dgm:t>
        <a:bodyPr/>
        <a:lstStyle/>
        <a:p>
          <a:pPr rtl="0"/>
          <a:r>
            <a:rPr lang="it-IT" sz="1800" dirty="0" smtClean="0">
              <a:latin typeface="Calibri Light" panose="020F0302020204030204" pitchFamily="34" charset="0"/>
            </a:rPr>
            <a:t>%le di riciclaggio di rifiuti domestici </a:t>
          </a:r>
          <a:r>
            <a:rPr lang="it-IT" sz="1800" u="sng" dirty="0" smtClean="0">
              <a:latin typeface="Calibri Light" panose="020F0302020204030204" pitchFamily="34" charset="0"/>
            </a:rPr>
            <a:t>e simili </a:t>
          </a:r>
          <a:r>
            <a:rPr lang="it-IT" sz="1800" dirty="0" smtClean="0">
              <a:latin typeface="Calibri Light" panose="020F0302020204030204" pitchFamily="34" charset="0"/>
            </a:rPr>
            <a:t>costituiti da carta, metalli, plastica e </a:t>
          </a:r>
          <a:r>
            <a:rPr lang="it-IT" sz="1800" u="sng" dirty="0" smtClean="0">
              <a:latin typeface="Calibri Light" panose="020F0302020204030204" pitchFamily="34" charset="0"/>
            </a:rPr>
            <a:t>vetro e altri singoli flussi di rifiuti domestici e simili</a:t>
          </a:r>
          <a:r>
            <a:rPr lang="it-IT" sz="1800" dirty="0" smtClean="0">
              <a:latin typeface="Calibri Light" panose="020F0302020204030204" pitchFamily="34" charset="0"/>
            </a:rPr>
            <a:t>;</a:t>
          </a:r>
          <a:endParaRPr lang="it-IT" sz="1800" dirty="0">
            <a:latin typeface="Calibri Light" panose="020F0302020204030204" pitchFamily="34" charset="0"/>
          </a:endParaRPr>
        </a:p>
      </dgm:t>
    </dgm:pt>
    <dgm:pt modelId="{6C7B1C5C-4F2C-4F4F-B929-AED1E36F051C}" type="parTrans" cxnId="{DE1CF6E0-2B45-4271-9284-89388F9BF20E}">
      <dgm:prSet/>
      <dgm:spPr/>
      <dgm:t>
        <a:bodyPr/>
        <a:lstStyle/>
        <a:p>
          <a:endParaRPr lang="it-IT" sz="1800">
            <a:latin typeface="Calibri Light" panose="020F0302020204030204" pitchFamily="34" charset="0"/>
          </a:endParaRPr>
        </a:p>
      </dgm:t>
    </dgm:pt>
    <dgm:pt modelId="{6E4C45F6-BF82-45D0-8C0A-1F0BC0469F5A}" type="sibTrans" cxnId="{DE1CF6E0-2B45-4271-9284-89388F9BF20E}">
      <dgm:prSet/>
      <dgm:spPr/>
      <dgm:t>
        <a:bodyPr/>
        <a:lstStyle/>
        <a:p>
          <a:endParaRPr lang="it-IT" sz="1800">
            <a:latin typeface="Calibri Light" panose="020F0302020204030204" pitchFamily="34" charset="0"/>
          </a:endParaRPr>
        </a:p>
      </dgm:t>
    </dgm:pt>
    <dgm:pt modelId="{0CB93A00-B08D-4D1A-94BF-A24649273532}">
      <dgm:prSet custT="1"/>
      <dgm:spPr/>
      <dgm:t>
        <a:bodyPr/>
        <a:lstStyle/>
        <a:p>
          <a:pPr rtl="0"/>
          <a:r>
            <a:rPr lang="it-IT" sz="1800" b="1" dirty="0" smtClean="0">
              <a:effectLst>
                <a:outerShdw blurRad="38100" dist="38100" dir="2700000" algn="tl">
                  <a:srgbClr val="000000">
                    <a:alpha val="43137"/>
                  </a:srgbClr>
                </a:outerShdw>
              </a:effectLst>
              <a:latin typeface="Calibri Light" panose="020F0302020204030204" pitchFamily="34" charset="0"/>
            </a:rPr>
            <a:t>M3</a:t>
          </a:r>
          <a:endParaRPr lang="it-IT" sz="1800" dirty="0">
            <a:effectLst>
              <a:outerShdw blurRad="38100" dist="38100" dir="2700000" algn="tl">
                <a:srgbClr val="000000">
                  <a:alpha val="43137"/>
                </a:srgbClr>
              </a:outerShdw>
            </a:effectLst>
            <a:latin typeface="Calibri Light" panose="020F0302020204030204" pitchFamily="34" charset="0"/>
          </a:endParaRPr>
        </a:p>
      </dgm:t>
    </dgm:pt>
    <dgm:pt modelId="{9F66515B-C6BC-4B98-BFBD-A68AC099DAEE}" type="parTrans" cxnId="{96338979-24E1-4C0A-B47B-7467EBAD9473}">
      <dgm:prSet/>
      <dgm:spPr/>
      <dgm:t>
        <a:bodyPr/>
        <a:lstStyle/>
        <a:p>
          <a:endParaRPr lang="it-IT" sz="1800">
            <a:latin typeface="Calibri Light" panose="020F0302020204030204" pitchFamily="34" charset="0"/>
          </a:endParaRPr>
        </a:p>
      </dgm:t>
    </dgm:pt>
    <dgm:pt modelId="{E96BDDCB-271A-490B-B49D-5DDF97E0E00F}" type="sibTrans" cxnId="{96338979-24E1-4C0A-B47B-7467EBAD9473}">
      <dgm:prSet/>
      <dgm:spPr/>
      <dgm:t>
        <a:bodyPr/>
        <a:lstStyle/>
        <a:p>
          <a:endParaRPr lang="it-IT" sz="1800">
            <a:latin typeface="Calibri Light" panose="020F0302020204030204" pitchFamily="34" charset="0"/>
          </a:endParaRPr>
        </a:p>
      </dgm:t>
    </dgm:pt>
    <dgm:pt modelId="{81657045-05C3-4149-AD4F-F62F6D4C8D94}">
      <dgm:prSet custT="1"/>
      <dgm:spPr/>
      <dgm:t>
        <a:bodyPr/>
        <a:lstStyle/>
        <a:p>
          <a:pPr rtl="0"/>
          <a:r>
            <a:rPr lang="it-IT" sz="1800" dirty="0" smtClean="0">
              <a:latin typeface="Calibri Light" panose="020F0302020204030204" pitchFamily="34" charset="0"/>
            </a:rPr>
            <a:t>percentuale di riciclaggio di </a:t>
          </a:r>
          <a:r>
            <a:rPr lang="it-IT" sz="1800" u="sng" dirty="0" smtClean="0">
              <a:latin typeface="Calibri Light" panose="020F0302020204030204" pitchFamily="34" charset="0"/>
            </a:rPr>
            <a:t>rifiuti domestici </a:t>
          </a:r>
          <a:r>
            <a:rPr lang="it-IT" sz="1800" dirty="0" smtClean="0">
              <a:latin typeface="Calibri Light" panose="020F0302020204030204" pitchFamily="34" charset="0"/>
            </a:rPr>
            <a:t>in generale;</a:t>
          </a:r>
          <a:endParaRPr lang="it-IT" sz="1800" dirty="0">
            <a:latin typeface="Calibri Light" panose="020F0302020204030204" pitchFamily="34" charset="0"/>
          </a:endParaRPr>
        </a:p>
      </dgm:t>
    </dgm:pt>
    <dgm:pt modelId="{7F625D3F-13A8-43D9-9666-E020445D3456}" type="parTrans" cxnId="{4B09612E-0B36-4C89-9A5A-881EE967F5BB}">
      <dgm:prSet/>
      <dgm:spPr/>
      <dgm:t>
        <a:bodyPr/>
        <a:lstStyle/>
        <a:p>
          <a:endParaRPr lang="it-IT" sz="1800">
            <a:latin typeface="Calibri Light" panose="020F0302020204030204" pitchFamily="34" charset="0"/>
          </a:endParaRPr>
        </a:p>
      </dgm:t>
    </dgm:pt>
    <dgm:pt modelId="{B7B0EE2B-1942-471F-A356-171FE308484C}" type="sibTrans" cxnId="{4B09612E-0B36-4C89-9A5A-881EE967F5BB}">
      <dgm:prSet/>
      <dgm:spPr/>
      <dgm:t>
        <a:bodyPr/>
        <a:lstStyle/>
        <a:p>
          <a:endParaRPr lang="it-IT" sz="1800">
            <a:latin typeface="Calibri Light" panose="020F0302020204030204" pitchFamily="34" charset="0"/>
          </a:endParaRPr>
        </a:p>
      </dgm:t>
    </dgm:pt>
    <dgm:pt modelId="{31CC6A47-8588-4DF1-89CA-20C8B9080558}">
      <dgm:prSet custT="1"/>
      <dgm:spPr/>
      <dgm:t>
        <a:bodyPr/>
        <a:lstStyle/>
        <a:p>
          <a:pPr rtl="0"/>
          <a:r>
            <a:rPr lang="it-IT" sz="1800" b="1" dirty="0" smtClean="0">
              <a:effectLst>
                <a:outerShdw blurRad="38100" dist="38100" dir="2700000" algn="tl">
                  <a:srgbClr val="000000">
                    <a:alpha val="43137"/>
                  </a:srgbClr>
                </a:outerShdw>
              </a:effectLst>
              <a:latin typeface="Calibri Light" panose="020F0302020204030204" pitchFamily="34" charset="0"/>
            </a:rPr>
            <a:t>M4</a:t>
          </a:r>
          <a:endParaRPr lang="it-IT" sz="1800" dirty="0">
            <a:effectLst>
              <a:outerShdw blurRad="38100" dist="38100" dir="2700000" algn="tl">
                <a:srgbClr val="000000">
                  <a:alpha val="43137"/>
                </a:srgbClr>
              </a:outerShdw>
            </a:effectLst>
            <a:latin typeface="Calibri Light" panose="020F0302020204030204" pitchFamily="34" charset="0"/>
          </a:endParaRPr>
        </a:p>
      </dgm:t>
    </dgm:pt>
    <dgm:pt modelId="{6EA2DC60-2CC7-4B7C-92B7-D182B3078F17}" type="parTrans" cxnId="{1893E20B-FF18-474F-A434-F3EC74154A0A}">
      <dgm:prSet/>
      <dgm:spPr/>
      <dgm:t>
        <a:bodyPr/>
        <a:lstStyle/>
        <a:p>
          <a:endParaRPr lang="it-IT" sz="1800">
            <a:latin typeface="Calibri Light" panose="020F0302020204030204" pitchFamily="34" charset="0"/>
          </a:endParaRPr>
        </a:p>
      </dgm:t>
    </dgm:pt>
    <dgm:pt modelId="{F4541FAF-9796-42F9-9CA7-2026D24B8435}" type="sibTrans" cxnId="{1893E20B-FF18-474F-A434-F3EC74154A0A}">
      <dgm:prSet/>
      <dgm:spPr/>
      <dgm:t>
        <a:bodyPr/>
        <a:lstStyle/>
        <a:p>
          <a:endParaRPr lang="it-IT" sz="1800">
            <a:latin typeface="Calibri Light" panose="020F0302020204030204" pitchFamily="34" charset="0"/>
          </a:endParaRPr>
        </a:p>
      </dgm:t>
    </dgm:pt>
    <dgm:pt modelId="{82FB4113-873D-4EC5-9B9D-98BD5145F2D3}">
      <dgm:prSet custT="1"/>
      <dgm:spPr/>
      <dgm:t>
        <a:bodyPr/>
        <a:lstStyle/>
        <a:p>
          <a:pPr rtl="0"/>
          <a:r>
            <a:rPr lang="it-IT" sz="1800" smtClean="0">
              <a:latin typeface="Calibri Light" panose="020F0302020204030204" pitchFamily="34" charset="0"/>
            </a:rPr>
            <a:t>% di riciclaggio di rifiuti urbani.</a:t>
          </a:r>
          <a:endParaRPr lang="it-IT" sz="1800">
            <a:latin typeface="Calibri Light" panose="020F0302020204030204" pitchFamily="34" charset="0"/>
          </a:endParaRPr>
        </a:p>
      </dgm:t>
    </dgm:pt>
    <dgm:pt modelId="{99B6A779-20DD-499E-A9DF-9ED9A2CDE898}" type="parTrans" cxnId="{A52813F7-AD85-43C7-A596-3ACF0E4CD0D1}">
      <dgm:prSet/>
      <dgm:spPr/>
      <dgm:t>
        <a:bodyPr/>
        <a:lstStyle/>
        <a:p>
          <a:endParaRPr lang="it-IT" sz="1800">
            <a:latin typeface="Calibri Light" panose="020F0302020204030204" pitchFamily="34" charset="0"/>
          </a:endParaRPr>
        </a:p>
      </dgm:t>
    </dgm:pt>
    <dgm:pt modelId="{B42E06BB-902D-401A-A10D-F98812EE5E07}" type="sibTrans" cxnId="{A52813F7-AD85-43C7-A596-3ACF0E4CD0D1}">
      <dgm:prSet/>
      <dgm:spPr/>
      <dgm:t>
        <a:bodyPr/>
        <a:lstStyle/>
        <a:p>
          <a:endParaRPr lang="it-IT" sz="1800">
            <a:latin typeface="Calibri Light" panose="020F0302020204030204" pitchFamily="34" charset="0"/>
          </a:endParaRPr>
        </a:p>
      </dgm:t>
    </dgm:pt>
    <dgm:pt modelId="{21C44BD7-5016-4ED7-925D-5FFB20E40810}" type="pres">
      <dgm:prSet presAssocID="{454DEB9B-1B8B-4C84-B6CF-676022898016}" presName="Name0" presStyleCnt="0">
        <dgm:presLayoutVars>
          <dgm:dir/>
          <dgm:animLvl val="lvl"/>
          <dgm:resizeHandles val="exact"/>
        </dgm:presLayoutVars>
      </dgm:prSet>
      <dgm:spPr/>
      <dgm:t>
        <a:bodyPr/>
        <a:lstStyle/>
        <a:p>
          <a:endParaRPr lang="it-IT"/>
        </a:p>
      </dgm:t>
    </dgm:pt>
    <dgm:pt modelId="{21A36895-0932-49C6-8D86-61E287612218}" type="pres">
      <dgm:prSet presAssocID="{B9EC3EB7-77B6-463F-A91E-D2554031B5C4}" presName="linNode" presStyleCnt="0"/>
      <dgm:spPr/>
    </dgm:pt>
    <dgm:pt modelId="{B7920E36-8873-43B3-9651-FAB7D6D1D15D}" type="pres">
      <dgm:prSet presAssocID="{B9EC3EB7-77B6-463F-A91E-D2554031B5C4}" presName="parentText" presStyleLbl="node1" presStyleIdx="0" presStyleCnt="4" custScaleX="33929" custScaleY="72614" custLinFactNeighborX="-15792">
        <dgm:presLayoutVars>
          <dgm:chMax val="1"/>
          <dgm:bulletEnabled val="1"/>
        </dgm:presLayoutVars>
      </dgm:prSet>
      <dgm:spPr/>
      <dgm:t>
        <a:bodyPr/>
        <a:lstStyle/>
        <a:p>
          <a:endParaRPr lang="it-IT"/>
        </a:p>
      </dgm:t>
    </dgm:pt>
    <dgm:pt modelId="{CE9AFB3E-6877-402E-BB5B-95C23FCE85F8}" type="pres">
      <dgm:prSet presAssocID="{B9EC3EB7-77B6-463F-A91E-D2554031B5C4}" presName="descendantText" presStyleLbl="alignAccFollowNode1" presStyleIdx="0" presStyleCnt="4" custScaleX="133482" custScaleY="76657">
        <dgm:presLayoutVars>
          <dgm:bulletEnabled val="1"/>
        </dgm:presLayoutVars>
      </dgm:prSet>
      <dgm:spPr/>
      <dgm:t>
        <a:bodyPr/>
        <a:lstStyle/>
        <a:p>
          <a:endParaRPr lang="it-IT"/>
        </a:p>
      </dgm:t>
    </dgm:pt>
    <dgm:pt modelId="{14A45646-5103-463A-A76F-2261874AF365}" type="pres">
      <dgm:prSet presAssocID="{DAEE06F5-14D5-497F-A534-2C5847295572}" presName="sp" presStyleCnt="0"/>
      <dgm:spPr/>
    </dgm:pt>
    <dgm:pt modelId="{BBB6AF3A-296A-44D2-A36F-8C9559F8EACE}" type="pres">
      <dgm:prSet presAssocID="{45B01597-92E7-4A3D-AFE9-C790AB8AE507}" presName="linNode" presStyleCnt="0"/>
      <dgm:spPr/>
    </dgm:pt>
    <dgm:pt modelId="{8DAC38A8-049F-4274-B816-8339CFB868F2}" type="pres">
      <dgm:prSet presAssocID="{45B01597-92E7-4A3D-AFE9-C790AB8AE507}" presName="parentText" presStyleLbl="node1" presStyleIdx="1" presStyleCnt="4" custScaleX="33929" custScaleY="74889" custLinFactNeighborX="-15792">
        <dgm:presLayoutVars>
          <dgm:chMax val="1"/>
          <dgm:bulletEnabled val="1"/>
        </dgm:presLayoutVars>
      </dgm:prSet>
      <dgm:spPr/>
      <dgm:t>
        <a:bodyPr/>
        <a:lstStyle/>
        <a:p>
          <a:endParaRPr lang="it-IT"/>
        </a:p>
      </dgm:t>
    </dgm:pt>
    <dgm:pt modelId="{B8325529-CC4A-4588-B79C-1FD8197EF954}" type="pres">
      <dgm:prSet presAssocID="{45B01597-92E7-4A3D-AFE9-C790AB8AE507}" presName="descendantText" presStyleLbl="alignAccFollowNode1" presStyleIdx="1" presStyleCnt="4" custScaleX="133482" custScaleY="76657">
        <dgm:presLayoutVars>
          <dgm:bulletEnabled val="1"/>
        </dgm:presLayoutVars>
      </dgm:prSet>
      <dgm:spPr/>
      <dgm:t>
        <a:bodyPr/>
        <a:lstStyle/>
        <a:p>
          <a:endParaRPr lang="it-IT"/>
        </a:p>
      </dgm:t>
    </dgm:pt>
    <dgm:pt modelId="{E5315E3F-310B-4FBC-943D-2D1D8E75F06F}" type="pres">
      <dgm:prSet presAssocID="{DDCF92FB-D1A8-46DE-94FD-9AEC231656B5}" presName="sp" presStyleCnt="0"/>
      <dgm:spPr/>
    </dgm:pt>
    <dgm:pt modelId="{88D5E024-B869-4162-B0C3-F4BED7DAB0A5}" type="pres">
      <dgm:prSet presAssocID="{0CB93A00-B08D-4D1A-94BF-A24649273532}" presName="linNode" presStyleCnt="0"/>
      <dgm:spPr/>
    </dgm:pt>
    <dgm:pt modelId="{3C09CC53-0C99-4C3E-9E7C-D0636E4AD139}" type="pres">
      <dgm:prSet presAssocID="{0CB93A00-B08D-4D1A-94BF-A24649273532}" presName="parentText" presStyleLbl="node1" presStyleIdx="2" presStyleCnt="4" custScaleX="33929" custScaleY="71478" custLinFactNeighborX="-15792">
        <dgm:presLayoutVars>
          <dgm:chMax val="1"/>
          <dgm:bulletEnabled val="1"/>
        </dgm:presLayoutVars>
      </dgm:prSet>
      <dgm:spPr/>
      <dgm:t>
        <a:bodyPr/>
        <a:lstStyle/>
        <a:p>
          <a:endParaRPr lang="it-IT"/>
        </a:p>
      </dgm:t>
    </dgm:pt>
    <dgm:pt modelId="{F352CAC9-6BA1-4523-BC54-5798035409C0}" type="pres">
      <dgm:prSet presAssocID="{0CB93A00-B08D-4D1A-94BF-A24649273532}" presName="descendantText" presStyleLbl="alignAccFollowNode1" presStyleIdx="2" presStyleCnt="4" custScaleX="133482" custScaleY="76657">
        <dgm:presLayoutVars>
          <dgm:bulletEnabled val="1"/>
        </dgm:presLayoutVars>
      </dgm:prSet>
      <dgm:spPr/>
      <dgm:t>
        <a:bodyPr/>
        <a:lstStyle/>
        <a:p>
          <a:endParaRPr lang="it-IT"/>
        </a:p>
      </dgm:t>
    </dgm:pt>
    <dgm:pt modelId="{B893F374-963E-4E2C-9796-B9E2B0B26134}" type="pres">
      <dgm:prSet presAssocID="{E96BDDCB-271A-490B-B49D-5DDF97E0E00F}" presName="sp" presStyleCnt="0"/>
      <dgm:spPr/>
    </dgm:pt>
    <dgm:pt modelId="{8BA3E586-206B-4B7B-BD5A-C21C87328D4A}" type="pres">
      <dgm:prSet presAssocID="{31CC6A47-8588-4DF1-89CA-20C8B9080558}" presName="linNode" presStyleCnt="0"/>
      <dgm:spPr/>
    </dgm:pt>
    <dgm:pt modelId="{76E2ACAF-A870-4C2F-B178-8A1DA54501A5}" type="pres">
      <dgm:prSet presAssocID="{31CC6A47-8588-4DF1-89CA-20C8B9080558}" presName="parentText" presStyleLbl="node1" presStyleIdx="3" presStyleCnt="4" custScaleX="33929" custScaleY="58680" custLinFactNeighborX="-15792">
        <dgm:presLayoutVars>
          <dgm:chMax val="1"/>
          <dgm:bulletEnabled val="1"/>
        </dgm:presLayoutVars>
      </dgm:prSet>
      <dgm:spPr/>
      <dgm:t>
        <a:bodyPr/>
        <a:lstStyle/>
        <a:p>
          <a:endParaRPr lang="it-IT"/>
        </a:p>
      </dgm:t>
    </dgm:pt>
    <dgm:pt modelId="{1E875419-C3A8-42D0-8195-E9CBFA5D6C39}" type="pres">
      <dgm:prSet presAssocID="{31CC6A47-8588-4DF1-89CA-20C8B9080558}" presName="descendantText" presStyleLbl="alignAccFollowNode1" presStyleIdx="3" presStyleCnt="4" custScaleX="133482" custScaleY="76657">
        <dgm:presLayoutVars>
          <dgm:bulletEnabled val="1"/>
        </dgm:presLayoutVars>
      </dgm:prSet>
      <dgm:spPr/>
      <dgm:t>
        <a:bodyPr/>
        <a:lstStyle/>
        <a:p>
          <a:endParaRPr lang="it-IT"/>
        </a:p>
      </dgm:t>
    </dgm:pt>
  </dgm:ptLst>
  <dgm:cxnLst>
    <dgm:cxn modelId="{6ABFC05A-410A-456A-9C60-BDD0D6EB5EBB}" type="presOf" srcId="{82FB4113-873D-4EC5-9B9D-98BD5145F2D3}" destId="{1E875419-C3A8-42D0-8195-E9CBFA5D6C39}" srcOrd="0" destOrd="0" presId="urn:microsoft.com/office/officeart/2005/8/layout/vList5"/>
    <dgm:cxn modelId="{A52813F7-AD85-43C7-A596-3ACF0E4CD0D1}" srcId="{31CC6A47-8588-4DF1-89CA-20C8B9080558}" destId="{82FB4113-873D-4EC5-9B9D-98BD5145F2D3}" srcOrd="0" destOrd="0" parTransId="{99B6A779-20DD-499E-A9DF-9ED9A2CDE898}" sibTransId="{B42E06BB-902D-401A-A10D-F98812EE5E07}"/>
    <dgm:cxn modelId="{CD2182B8-AEBD-4456-AA6F-EE60B4CFBC3E}" type="presOf" srcId="{B9EC3EB7-77B6-463F-A91E-D2554031B5C4}" destId="{B7920E36-8873-43B3-9651-FAB7D6D1D15D}" srcOrd="0" destOrd="0" presId="urn:microsoft.com/office/officeart/2005/8/layout/vList5"/>
    <dgm:cxn modelId="{215AE7CB-D46D-4BC3-B937-B578575D90B0}" srcId="{454DEB9B-1B8B-4C84-B6CF-676022898016}" destId="{45B01597-92E7-4A3D-AFE9-C790AB8AE507}" srcOrd="1" destOrd="0" parTransId="{F0FF9597-8DD9-4F68-A923-E407948CA08B}" sibTransId="{DDCF92FB-D1A8-46DE-94FD-9AEC231656B5}"/>
    <dgm:cxn modelId="{8310C49C-795B-4C7F-B654-084E1EFF615C}" type="presOf" srcId="{31CC6A47-8588-4DF1-89CA-20C8B9080558}" destId="{76E2ACAF-A870-4C2F-B178-8A1DA54501A5}" srcOrd="0" destOrd="0" presId="urn:microsoft.com/office/officeart/2005/8/layout/vList5"/>
    <dgm:cxn modelId="{E908C124-FE6C-4CC1-BD48-D8764A9CC783}" type="presOf" srcId="{81657045-05C3-4149-AD4F-F62F6D4C8D94}" destId="{F352CAC9-6BA1-4523-BC54-5798035409C0}" srcOrd="0" destOrd="0" presId="urn:microsoft.com/office/officeart/2005/8/layout/vList5"/>
    <dgm:cxn modelId="{D9C185FB-635D-46B0-857E-D81742697E57}" srcId="{454DEB9B-1B8B-4C84-B6CF-676022898016}" destId="{B9EC3EB7-77B6-463F-A91E-D2554031B5C4}" srcOrd="0" destOrd="0" parTransId="{B9E16AE4-42E2-4D3D-8114-88BDA56C4F1F}" sibTransId="{DAEE06F5-14D5-497F-A534-2C5847295572}"/>
    <dgm:cxn modelId="{1893E20B-FF18-474F-A434-F3EC74154A0A}" srcId="{454DEB9B-1B8B-4C84-B6CF-676022898016}" destId="{31CC6A47-8588-4DF1-89CA-20C8B9080558}" srcOrd="3" destOrd="0" parTransId="{6EA2DC60-2CC7-4B7C-92B7-D182B3078F17}" sibTransId="{F4541FAF-9796-42F9-9CA7-2026D24B8435}"/>
    <dgm:cxn modelId="{ADBDEAD4-839B-484D-B670-3949BE0BE17A}" type="presOf" srcId="{45B01597-92E7-4A3D-AFE9-C790AB8AE507}" destId="{8DAC38A8-049F-4274-B816-8339CFB868F2}" srcOrd="0" destOrd="0" presId="urn:microsoft.com/office/officeart/2005/8/layout/vList5"/>
    <dgm:cxn modelId="{4B09612E-0B36-4C89-9A5A-881EE967F5BB}" srcId="{0CB93A00-B08D-4D1A-94BF-A24649273532}" destId="{81657045-05C3-4149-AD4F-F62F6D4C8D94}" srcOrd="0" destOrd="0" parTransId="{7F625D3F-13A8-43D9-9666-E020445D3456}" sibTransId="{B7B0EE2B-1942-471F-A356-171FE308484C}"/>
    <dgm:cxn modelId="{5F375452-0594-4015-AAF9-31A03E845622}" type="presOf" srcId="{0CB93A00-B08D-4D1A-94BF-A24649273532}" destId="{3C09CC53-0C99-4C3E-9E7C-D0636E4AD139}" srcOrd="0" destOrd="0" presId="urn:microsoft.com/office/officeart/2005/8/layout/vList5"/>
    <dgm:cxn modelId="{DE1CF6E0-2B45-4271-9284-89388F9BF20E}" srcId="{45B01597-92E7-4A3D-AFE9-C790AB8AE507}" destId="{15BE70D3-E6EE-475F-A722-9F2CB47F97F6}" srcOrd="0" destOrd="0" parTransId="{6C7B1C5C-4F2C-4F4F-B929-AED1E36F051C}" sibTransId="{6E4C45F6-BF82-45D0-8C0A-1F0BC0469F5A}"/>
    <dgm:cxn modelId="{8B34DCEE-816B-4F90-B952-5E3C22A22C1B}" type="presOf" srcId="{B492D0DC-A07B-45C9-A4D0-27E4B91F31EC}" destId="{CE9AFB3E-6877-402E-BB5B-95C23FCE85F8}" srcOrd="0" destOrd="0" presId="urn:microsoft.com/office/officeart/2005/8/layout/vList5"/>
    <dgm:cxn modelId="{96338979-24E1-4C0A-B47B-7467EBAD9473}" srcId="{454DEB9B-1B8B-4C84-B6CF-676022898016}" destId="{0CB93A00-B08D-4D1A-94BF-A24649273532}" srcOrd="2" destOrd="0" parTransId="{9F66515B-C6BC-4B98-BFBD-A68AC099DAEE}" sibTransId="{E96BDDCB-271A-490B-B49D-5DDF97E0E00F}"/>
    <dgm:cxn modelId="{7760A10D-8F89-4B2D-B86C-4442CC6F4C5B}" srcId="{B9EC3EB7-77B6-463F-A91E-D2554031B5C4}" destId="{B492D0DC-A07B-45C9-A4D0-27E4B91F31EC}" srcOrd="0" destOrd="0" parTransId="{C3A96FCD-DADF-4002-AD72-9618BFC40609}" sibTransId="{534B4451-F4B4-47EC-A3D8-CACBB9C40E00}"/>
    <dgm:cxn modelId="{72E7F75F-4405-4FCE-ABAC-6F585FF0E0EC}" type="presOf" srcId="{15BE70D3-E6EE-475F-A722-9F2CB47F97F6}" destId="{B8325529-CC4A-4588-B79C-1FD8197EF954}" srcOrd="0" destOrd="0" presId="urn:microsoft.com/office/officeart/2005/8/layout/vList5"/>
    <dgm:cxn modelId="{EFE7569B-F71D-4F37-BF6E-85DD0F74D434}" type="presOf" srcId="{454DEB9B-1B8B-4C84-B6CF-676022898016}" destId="{21C44BD7-5016-4ED7-925D-5FFB20E40810}" srcOrd="0" destOrd="0" presId="urn:microsoft.com/office/officeart/2005/8/layout/vList5"/>
    <dgm:cxn modelId="{396FFD75-9050-4F94-AF9E-FDE28E70D984}" type="presParOf" srcId="{21C44BD7-5016-4ED7-925D-5FFB20E40810}" destId="{21A36895-0932-49C6-8D86-61E287612218}" srcOrd="0" destOrd="0" presId="urn:microsoft.com/office/officeart/2005/8/layout/vList5"/>
    <dgm:cxn modelId="{FE0E6F44-4E25-48CE-8121-84A388791817}" type="presParOf" srcId="{21A36895-0932-49C6-8D86-61E287612218}" destId="{B7920E36-8873-43B3-9651-FAB7D6D1D15D}" srcOrd="0" destOrd="0" presId="urn:microsoft.com/office/officeart/2005/8/layout/vList5"/>
    <dgm:cxn modelId="{811DBD9D-A762-4DCB-8968-5CBBBDFC87F1}" type="presParOf" srcId="{21A36895-0932-49C6-8D86-61E287612218}" destId="{CE9AFB3E-6877-402E-BB5B-95C23FCE85F8}" srcOrd="1" destOrd="0" presId="urn:microsoft.com/office/officeart/2005/8/layout/vList5"/>
    <dgm:cxn modelId="{EA993615-9264-4405-BAD1-323BE2EEB2CC}" type="presParOf" srcId="{21C44BD7-5016-4ED7-925D-5FFB20E40810}" destId="{14A45646-5103-463A-A76F-2261874AF365}" srcOrd="1" destOrd="0" presId="urn:microsoft.com/office/officeart/2005/8/layout/vList5"/>
    <dgm:cxn modelId="{177E70DB-F987-4AB5-9142-BAD113128A24}" type="presParOf" srcId="{21C44BD7-5016-4ED7-925D-5FFB20E40810}" destId="{BBB6AF3A-296A-44D2-A36F-8C9559F8EACE}" srcOrd="2" destOrd="0" presId="urn:microsoft.com/office/officeart/2005/8/layout/vList5"/>
    <dgm:cxn modelId="{69767B21-9C6D-4B06-8F95-2691A102741F}" type="presParOf" srcId="{BBB6AF3A-296A-44D2-A36F-8C9559F8EACE}" destId="{8DAC38A8-049F-4274-B816-8339CFB868F2}" srcOrd="0" destOrd="0" presId="urn:microsoft.com/office/officeart/2005/8/layout/vList5"/>
    <dgm:cxn modelId="{0C5967FD-DEC1-4D0E-82F4-41DA07771B80}" type="presParOf" srcId="{BBB6AF3A-296A-44D2-A36F-8C9559F8EACE}" destId="{B8325529-CC4A-4588-B79C-1FD8197EF954}" srcOrd="1" destOrd="0" presId="urn:microsoft.com/office/officeart/2005/8/layout/vList5"/>
    <dgm:cxn modelId="{A7409875-C437-4971-BE28-195C797DEE7C}" type="presParOf" srcId="{21C44BD7-5016-4ED7-925D-5FFB20E40810}" destId="{E5315E3F-310B-4FBC-943D-2D1D8E75F06F}" srcOrd="3" destOrd="0" presId="urn:microsoft.com/office/officeart/2005/8/layout/vList5"/>
    <dgm:cxn modelId="{C8AE82E6-602A-4645-A5B6-2E2785032662}" type="presParOf" srcId="{21C44BD7-5016-4ED7-925D-5FFB20E40810}" destId="{88D5E024-B869-4162-B0C3-F4BED7DAB0A5}" srcOrd="4" destOrd="0" presId="urn:microsoft.com/office/officeart/2005/8/layout/vList5"/>
    <dgm:cxn modelId="{267F37FA-14F7-4934-999D-22D93AE27FED}" type="presParOf" srcId="{88D5E024-B869-4162-B0C3-F4BED7DAB0A5}" destId="{3C09CC53-0C99-4C3E-9E7C-D0636E4AD139}" srcOrd="0" destOrd="0" presId="urn:microsoft.com/office/officeart/2005/8/layout/vList5"/>
    <dgm:cxn modelId="{C342C579-A5C7-47BD-AB20-0B856A810E04}" type="presParOf" srcId="{88D5E024-B869-4162-B0C3-F4BED7DAB0A5}" destId="{F352CAC9-6BA1-4523-BC54-5798035409C0}" srcOrd="1" destOrd="0" presId="urn:microsoft.com/office/officeart/2005/8/layout/vList5"/>
    <dgm:cxn modelId="{14985DF4-3CF0-42F7-ACE0-4847B87408CB}" type="presParOf" srcId="{21C44BD7-5016-4ED7-925D-5FFB20E40810}" destId="{B893F374-963E-4E2C-9796-B9E2B0B26134}" srcOrd="5" destOrd="0" presId="urn:microsoft.com/office/officeart/2005/8/layout/vList5"/>
    <dgm:cxn modelId="{193E4E35-46C3-417C-A41E-B9664DF1BEEE}" type="presParOf" srcId="{21C44BD7-5016-4ED7-925D-5FFB20E40810}" destId="{8BA3E586-206B-4B7B-BD5A-C21C87328D4A}" srcOrd="6" destOrd="0" presId="urn:microsoft.com/office/officeart/2005/8/layout/vList5"/>
    <dgm:cxn modelId="{6EA5D60E-60E1-4153-A833-76F222852FA3}" type="presParOf" srcId="{8BA3E586-206B-4B7B-BD5A-C21C87328D4A}" destId="{76E2ACAF-A870-4C2F-B178-8A1DA54501A5}" srcOrd="0" destOrd="0" presId="urn:microsoft.com/office/officeart/2005/8/layout/vList5"/>
    <dgm:cxn modelId="{A48C7FA9-0707-46BC-81B8-1C3C9A4C8267}" type="presParOf" srcId="{8BA3E586-206B-4B7B-BD5A-C21C87328D4A}" destId="{1E875419-C3A8-42D0-8195-E9CBFA5D6C3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C3D9792-1643-4C25-9045-E9CE2FE0D412}" type="doc">
      <dgm:prSet loTypeId="urn:microsoft.com/office/officeart/2005/8/layout/vList4" loCatId="picture" qsTypeId="urn:microsoft.com/office/officeart/2005/8/quickstyle/simple1" qsCatId="simple" csTypeId="urn:microsoft.com/office/officeart/2005/8/colors/accent0_1" csCatId="mainScheme" phldr="1"/>
      <dgm:spPr/>
      <dgm:t>
        <a:bodyPr/>
        <a:lstStyle/>
        <a:p>
          <a:endParaRPr lang="it-IT"/>
        </a:p>
      </dgm:t>
    </dgm:pt>
    <dgm:pt modelId="{113057E9-5646-4569-BA52-8F286CB49C3E}">
      <dgm:prSet custT="1"/>
      <dgm:spPr/>
      <dgm:t>
        <a:bodyPr/>
        <a:lstStyle/>
        <a:p>
          <a:pPr algn="just" rtl="0"/>
          <a:r>
            <a:rPr lang="it-IT" sz="1800" dirty="0" smtClean="0">
              <a:latin typeface="Calibri Light" panose="020F0302020204030204" pitchFamily="34" charset="0"/>
            </a:rPr>
            <a:t>sommatoria dei quantitativi delle diverse frazioni che compongono la RD ivi incluse, se conteggiante e rendicontate, </a:t>
          </a:r>
          <a:r>
            <a:rPr lang="it-IT" sz="1800" b="1" dirty="0" smtClean="0">
              <a:solidFill>
                <a:srgbClr val="FF0000"/>
              </a:solidFill>
              <a:latin typeface="Calibri Light" panose="020F0302020204030204" pitchFamily="34" charset="0"/>
            </a:rPr>
            <a:t>le quote destinate al compostaggio domestico</a:t>
          </a:r>
          <a:r>
            <a:rPr lang="it-IT" sz="1800" dirty="0" smtClean="0">
              <a:latin typeface="Calibri Light" panose="020F0302020204030204" pitchFamily="34" charset="0"/>
            </a:rPr>
            <a:t>, di prossimità e di comunità.</a:t>
          </a:r>
          <a:endParaRPr lang="it-IT" sz="1800" dirty="0">
            <a:latin typeface="Calibri Light" panose="020F0302020204030204" pitchFamily="34" charset="0"/>
          </a:endParaRPr>
        </a:p>
      </dgm:t>
    </dgm:pt>
    <dgm:pt modelId="{87A5D51D-74A8-41E5-89F8-00AA4103E436}" type="parTrans" cxnId="{BDB9A765-35CE-4253-A840-7AAE8955124A}">
      <dgm:prSet/>
      <dgm:spPr/>
      <dgm:t>
        <a:bodyPr/>
        <a:lstStyle/>
        <a:p>
          <a:endParaRPr lang="it-IT"/>
        </a:p>
      </dgm:t>
    </dgm:pt>
    <dgm:pt modelId="{C681EBA2-37C5-4AE6-B4BF-57D5FAFC8429}" type="sibTrans" cxnId="{BDB9A765-35CE-4253-A840-7AAE8955124A}">
      <dgm:prSet/>
      <dgm:spPr/>
      <dgm:t>
        <a:bodyPr/>
        <a:lstStyle/>
        <a:p>
          <a:endParaRPr lang="it-IT"/>
        </a:p>
      </dgm:t>
    </dgm:pt>
    <dgm:pt modelId="{7A2A7A20-9B45-46C3-A581-BAF02C4FCEB1}">
      <dgm:prSet custT="1"/>
      <dgm:spPr/>
      <dgm:t>
        <a:bodyPr/>
        <a:lstStyle/>
        <a:p>
          <a:pPr rtl="0"/>
          <a:r>
            <a:rPr lang="it-IT" sz="1800" dirty="0" smtClean="0">
              <a:latin typeface="Calibri Light" panose="020F0302020204030204" pitchFamily="34" charset="0"/>
            </a:rPr>
            <a:t>rifiuti urbani indifferenziati.</a:t>
          </a:r>
          <a:endParaRPr lang="it-IT" sz="1800" dirty="0">
            <a:latin typeface="Calibri Light" panose="020F0302020204030204" pitchFamily="34" charset="0"/>
          </a:endParaRPr>
        </a:p>
      </dgm:t>
    </dgm:pt>
    <dgm:pt modelId="{B809A4A8-C2B4-4306-AE32-6906B26DC920}" type="parTrans" cxnId="{826F036D-3FCB-4BE9-B5FA-BBA13730EA91}">
      <dgm:prSet/>
      <dgm:spPr/>
      <dgm:t>
        <a:bodyPr/>
        <a:lstStyle/>
        <a:p>
          <a:endParaRPr lang="it-IT"/>
        </a:p>
      </dgm:t>
    </dgm:pt>
    <dgm:pt modelId="{05C64098-AB1A-4D8D-BD97-B71FF4372A33}" type="sibTrans" cxnId="{826F036D-3FCB-4BE9-B5FA-BBA13730EA91}">
      <dgm:prSet/>
      <dgm:spPr/>
      <dgm:t>
        <a:bodyPr/>
        <a:lstStyle/>
        <a:p>
          <a:endParaRPr lang="it-IT"/>
        </a:p>
      </dgm:t>
    </dgm:pt>
    <dgm:pt modelId="{97AA3483-2DA4-4D5F-A5C3-808F5E5074FC}" type="pres">
      <dgm:prSet presAssocID="{BC3D9792-1643-4C25-9045-E9CE2FE0D412}" presName="linear" presStyleCnt="0">
        <dgm:presLayoutVars>
          <dgm:dir/>
          <dgm:resizeHandles val="exact"/>
        </dgm:presLayoutVars>
      </dgm:prSet>
      <dgm:spPr/>
      <dgm:t>
        <a:bodyPr/>
        <a:lstStyle/>
        <a:p>
          <a:endParaRPr lang="it-IT"/>
        </a:p>
      </dgm:t>
    </dgm:pt>
    <dgm:pt modelId="{61DC6198-39F8-4C85-9918-86295730A8E9}" type="pres">
      <dgm:prSet presAssocID="{113057E9-5646-4569-BA52-8F286CB49C3E}" presName="comp" presStyleCnt="0"/>
      <dgm:spPr/>
    </dgm:pt>
    <dgm:pt modelId="{46458868-A5D1-4C0B-BD34-55CCE5A6B1FA}" type="pres">
      <dgm:prSet presAssocID="{113057E9-5646-4569-BA52-8F286CB49C3E}" presName="box" presStyleLbl="node1" presStyleIdx="0" presStyleCnt="2" custLinFactNeighborY="4937"/>
      <dgm:spPr/>
      <dgm:t>
        <a:bodyPr/>
        <a:lstStyle/>
        <a:p>
          <a:endParaRPr lang="it-IT"/>
        </a:p>
      </dgm:t>
    </dgm:pt>
    <dgm:pt modelId="{F414D6E3-63BA-4B43-BEB6-33E8B70AFB97}" type="pres">
      <dgm:prSet presAssocID="{113057E9-5646-4569-BA52-8F286CB49C3E}" presName="img" presStyleLbl="fgImgPlace1" presStyleIdx="0" presStyleCnt="2" custLinFactNeighborY="4775"/>
      <dgm:spPr>
        <a:blipFill rotWithShape="1">
          <a:blip xmlns:r="http://schemas.openxmlformats.org/officeDocument/2006/relationships" r:embed="rId1"/>
          <a:stretch>
            <a:fillRect/>
          </a:stretch>
        </a:blipFill>
      </dgm:spPr>
      <dgm:t>
        <a:bodyPr/>
        <a:lstStyle/>
        <a:p>
          <a:endParaRPr lang="it-IT"/>
        </a:p>
      </dgm:t>
    </dgm:pt>
    <dgm:pt modelId="{B07364BE-C0AE-4093-9540-2C94746477A5}" type="pres">
      <dgm:prSet presAssocID="{113057E9-5646-4569-BA52-8F286CB49C3E}" presName="text" presStyleLbl="node1" presStyleIdx="0" presStyleCnt="2">
        <dgm:presLayoutVars>
          <dgm:bulletEnabled val="1"/>
        </dgm:presLayoutVars>
      </dgm:prSet>
      <dgm:spPr/>
      <dgm:t>
        <a:bodyPr/>
        <a:lstStyle/>
        <a:p>
          <a:endParaRPr lang="it-IT"/>
        </a:p>
      </dgm:t>
    </dgm:pt>
    <dgm:pt modelId="{474CFB81-218B-4744-8586-843111D02A57}" type="pres">
      <dgm:prSet presAssocID="{C681EBA2-37C5-4AE6-B4BF-57D5FAFC8429}" presName="spacer" presStyleCnt="0"/>
      <dgm:spPr/>
    </dgm:pt>
    <dgm:pt modelId="{60FA9468-30BE-41D3-931B-979F4C1BD3BA}" type="pres">
      <dgm:prSet presAssocID="{7A2A7A20-9B45-46C3-A581-BAF02C4FCEB1}" presName="comp" presStyleCnt="0"/>
      <dgm:spPr/>
    </dgm:pt>
    <dgm:pt modelId="{1A1DCAA6-8072-433A-9E22-9981F42C052F}" type="pres">
      <dgm:prSet presAssocID="{7A2A7A20-9B45-46C3-A581-BAF02C4FCEB1}" presName="box" presStyleLbl="node1" presStyleIdx="1" presStyleCnt="2" custLinFactNeighborY="6889"/>
      <dgm:spPr/>
      <dgm:t>
        <a:bodyPr/>
        <a:lstStyle/>
        <a:p>
          <a:endParaRPr lang="it-IT"/>
        </a:p>
      </dgm:t>
    </dgm:pt>
    <dgm:pt modelId="{1CE1F3AC-8742-4D74-B11A-B79484EDF9E9}" type="pres">
      <dgm:prSet presAssocID="{7A2A7A20-9B45-46C3-A581-BAF02C4FCEB1}" presName="img" presStyleLbl="fgImgPlace1" presStyleIdx="1" presStyleCnt="2"/>
      <dgm:spPr>
        <a:blipFill rotWithShape="1">
          <a:blip xmlns:r="http://schemas.openxmlformats.org/officeDocument/2006/relationships" r:embed="rId2"/>
          <a:stretch>
            <a:fillRect/>
          </a:stretch>
        </a:blipFill>
      </dgm:spPr>
    </dgm:pt>
    <dgm:pt modelId="{37AAD316-9458-42F6-88FC-0CAAA5698047}" type="pres">
      <dgm:prSet presAssocID="{7A2A7A20-9B45-46C3-A581-BAF02C4FCEB1}" presName="text" presStyleLbl="node1" presStyleIdx="1" presStyleCnt="2">
        <dgm:presLayoutVars>
          <dgm:bulletEnabled val="1"/>
        </dgm:presLayoutVars>
      </dgm:prSet>
      <dgm:spPr/>
      <dgm:t>
        <a:bodyPr/>
        <a:lstStyle/>
        <a:p>
          <a:endParaRPr lang="it-IT"/>
        </a:p>
      </dgm:t>
    </dgm:pt>
  </dgm:ptLst>
  <dgm:cxnLst>
    <dgm:cxn modelId="{CE8F5A98-1935-493D-BDD9-8C127AEDCCCD}" type="presOf" srcId="{7A2A7A20-9B45-46C3-A581-BAF02C4FCEB1}" destId="{37AAD316-9458-42F6-88FC-0CAAA5698047}" srcOrd="1" destOrd="0" presId="urn:microsoft.com/office/officeart/2005/8/layout/vList4"/>
    <dgm:cxn modelId="{5E39EDB2-2A66-4E66-B1B9-CB0A64C45F23}" type="presOf" srcId="{BC3D9792-1643-4C25-9045-E9CE2FE0D412}" destId="{97AA3483-2DA4-4D5F-A5C3-808F5E5074FC}" srcOrd="0" destOrd="0" presId="urn:microsoft.com/office/officeart/2005/8/layout/vList4"/>
    <dgm:cxn modelId="{2D1C3169-881C-4D67-AA94-8CE86A4E3FB1}" type="presOf" srcId="{113057E9-5646-4569-BA52-8F286CB49C3E}" destId="{46458868-A5D1-4C0B-BD34-55CCE5A6B1FA}" srcOrd="0" destOrd="0" presId="urn:microsoft.com/office/officeart/2005/8/layout/vList4"/>
    <dgm:cxn modelId="{518B188B-3B78-4712-AC33-C45E80783558}" type="presOf" srcId="{7A2A7A20-9B45-46C3-A581-BAF02C4FCEB1}" destId="{1A1DCAA6-8072-433A-9E22-9981F42C052F}" srcOrd="0" destOrd="0" presId="urn:microsoft.com/office/officeart/2005/8/layout/vList4"/>
    <dgm:cxn modelId="{BDB9A765-35CE-4253-A840-7AAE8955124A}" srcId="{BC3D9792-1643-4C25-9045-E9CE2FE0D412}" destId="{113057E9-5646-4569-BA52-8F286CB49C3E}" srcOrd="0" destOrd="0" parTransId="{87A5D51D-74A8-41E5-89F8-00AA4103E436}" sibTransId="{C681EBA2-37C5-4AE6-B4BF-57D5FAFC8429}"/>
    <dgm:cxn modelId="{826F036D-3FCB-4BE9-B5FA-BBA13730EA91}" srcId="{BC3D9792-1643-4C25-9045-E9CE2FE0D412}" destId="{7A2A7A20-9B45-46C3-A581-BAF02C4FCEB1}" srcOrd="1" destOrd="0" parTransId="{B809A4A8-C2B4-4306-AE32-6906B26DC920}" sibTransId="{05C64098-AB1A-4D8D-BD97-B71FF4372A33}"/>
    <dgm:cxn modelId="{AE955451-99FE-4B81-A508-2B7194884EBE}" type="presOf" srcId="{113057E9-5646-4569-BA52-8F286CB49C3E}" destId="{B07364BE-C0AE-4093-9540-2C94746477A5}" srcOrd="1" destOrd="0" presId="urn:microsoft.com/office/officeart/2005/8/layout/vList4"/>
    <dgm:cxn modelId="{F7B89C4D-9589-482E-9BF7-E7B84338F676}" type="presParOf" srcId="{97AA3483-2DA4-4D5F-A5C3-808F5E5074FC}" destId="{61DC6198-39F8-4C85-9918-86295730A8E9}" srcOrd="0" destOrd="0" presId="urn:microsoft.com/office/officeart/2005/8/layout/vList4"/>
    <dgm:cxn modelId="{FDF0CDB5-9207-4911-8EBC-34150F6FEAD6}" type="presParOf" srcId="{61DC6198-39F8-4C85-9918-86295730A8E9}" destId="{46458868-A5D1-4C0B-BD34-55CCE5A6B1FA}" srcOrd="0" destOrd="0" presId="urn:microsoft.com/office/officeart/2005/8/layout/vList4"/>
    <dgm:cxn modelId="{AA3F2ED5-2454-46EC-9FEF-2C448919DFB0}" type="presParOf" srcId="{61DC6198-39F8-4C85-9918-86295730A8E9}" destId="{F414D6E3-63BA-4B43-BEB6-33E8B70AFB97}" srcOrd="1" destOrd="0" presId="urn:microsoft.com/office/officeart/2005/8/layout/vList4"/>
    <dgm:cxn modelId="{2D530C60-A197-49DB-8B68-DD9547C231BE}" type="presParOf" srcId="{61DC6198-39F8-4C85-9918-86295730A8E9}" destId="{B07364BE-C0AE-4093-9540-2C94746477A5}" srcOrd="2" destOrd="0" presId="urn:microsoft.com/office/officeart/2005/8/layout/vList4"/>
    <dgm:cxn modelId="{E027DA58-B54A-4D8D-BFAF-23B8791C9ADC}" type="presParOf" srcId="{97AA3483-2DA4-4D5F-A5C3-808F5E5074FC}" destId="{474CFB81-218B-4744-8586-843111D02A57}" srcOrd="1" destOrd="0" presId="urn:microsoft.com/office/officeart/2005/8/layout/vList4"/>
    <dgm:cxn modelId="{CE890791-67F2-4671-8A18-D737ABE46AA8}" type="presParOf" srcId="{97AA3483-2DA4-4D5F-A5C3-808F5E5074FC}" destId="{60FA9468-30BE-41D3-931B-979F4C1BD3BA}" srcOrd="2" destOrd="0" presId="urn:microsoft.com/office/officeart/2005/8/layout/vList4"/>
    <dgm:cxn modelId="{3541EE6F-6873-43B8-945D-E9BF93696CA5}" type="presParOf" srcId="{60FA9468-30BE-41D3-931B-979F4C1BD3BA}" destId="{1A1DCAA6-8072-433A-9E22-9981F42C052F}" srcOrd="0" destOrd="0" presId="urn:microsoft.com/office/officeart/2005/8/layout/vList4"/>
    <dgm:cxn modelId="{611194F0-3695-4AAF-B046-3811AD29410E}" type="presParOf" srcId="{60FA9468-30BE-41D3-931B-979F4C1BD3BA}" destId="{1CE1F3AC-8742-4D74-B11A-B79484EDF9E9}" srcOrd="1" destOrd="0" presId="urn:microsoft.com/office/officeart/2005/8/layout/vList4"/>
    <dgm:cxn modelId="{D7D15CA8-996C-4AB7-BB2F-8B95252CC77F}" type="presParOf" srcId="{60FA9468-30BE-41D3-931B-979F4C1BD3BA}" destId="{37AAD316-9458-42F6-88FC-0CAAA569804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1F9E63D-B6E2-4169-A641-04C945AB93B2}" type="doc">
      <dgm:prSet loTypeId="urn:microsoft.com/office/officeart/2005/8/layout/vList2" loCatId="list" qsTypeId="urn:microsoft.com/office/officeart/2005/8/quickstyle/simple4" qsCatId="simple" csTypeId="urn:microsoft.com/office/officeart/2005/8/colors/accent3_2" csCatId="accent3" phldr="1"/>
      <dgm:spPr/>
      <dgm:t>
        <a:bodyPr/>
        <a:lstStyle/>
        <a:p>
          <a:endParaRPr lang="it-IT"/>
        </a:p>
      </dgm:t>
    </dgm:pt>
    <dgm:pt modelId="{63D20A23-A054-4C5F-AD66-EE0E9084F7C7}">
      <dgm:prSet custT="1"/>
      <dgm:spPr/>
      <dgm:t>
        <a:bodyPr/>
        <a:lstStyle/>
        <a:p>
          <a:pPr rtl="0"/>
          <a:r>
            <a:rPr lang="it-IT" sz="1800" b="0" dirty="0" smtClean="0">
              <a:effectLst>
                <a:outerShdw blurRad="38100" dist="38100" dir="2700000" algn="tl">
                  <a:srgbClr val="000000">
                    <a:alpha val="43137"/>
                  </a:srgbClr>
                </a:outerShdw>
              </a:effectLst>
            </a:rPr>
            <a:t>Criteri per la qualifica di una qualsiasi sostanza/materiale/oggetto come sottoprodotto</a:t>
          </a:r>
          <a:endParaRPr lang="it-IT" sz="1800" b="0" dirty="0">
            <a:effectLst>
              <a:outerShdw blurRad="38100" dist="38100" dir="2700000" algn="tl">
                <a:srgbClr val="000000">
                  <a:alpha val="43137"/>
                </a:srgbClr>
              </a:outerShdw>
            </a:effectLst>
          </a:endParaRPr>
        </a:p>
      </dgm:t>
    </dgm:pt>
    <dgm:pt modelId="{E24702B8-2C23-43D9-9FD9-BB696EAA7897}" type="parTrans" cxnId="{FE0DFFAD-9054-4164-B75B-50A3507A13D3}">
      <dgm:prSet/>
      <dgm:spPr/>
      <dgm:t>
        <a:bodyPr/>
        <a:lstStyle/>
        <a:p>
          <a:endParaRPr lang="it-IT"/>
        </a:p>
      </dgm:t>
    </dgm:pt>
    <dgm:pt modelId="{B9AF1606-4C76-4ADB-AC29-1BB8C01D1CCF}" type="sibTrans" cxnId="{FE0DFFAD-9054-4164-B75B-50A3507A13D3}">
      <dgm:prSet/>
      <dgm:spPr/>
      <dgm:t>
        <a:bodyPr/>
        <a:lstStyle/>
        <a:p>
          <a:endParaRPr lang="it-IT"/>
        </a:p>
      </dgm:t>
    </dgm:pt>
    <dgm:pt modelId="{AB1E8B2D-47BD-4717-A57E-5E8BE35396A7}" type="pres">
      <dgm:prSet presAssocID="{B1F9E63D-B6E2-4169-A641-04C945AB93B2}" presName="linear" presStyleCnt="0">
        <dgm:presLayoutVars>
          <dgm:animLvl val="lvl"/>
          <dgm:resizeHandles val="exact"/>
        </dgm:presLayoutVars>
      </dgm:prSet>
      <dgm:spPr/>
      <dgm:t>
        <a:bodyPr/>
        <a:lstStyle/>
        <a:p>
          <a:endParaRPr lang="it-IT"/>
        </a:p>
      </dgm:t>
    </dgm:pt>
    <dgm:pt modelId="{E9511202-FFB9-4FF8-B203-BFA161754E01}" type="pres">
      <dgm:prSet presAssocID="{63D20A23-A054-4C5F-AD66-EE0E9084F7C7}" presName="parentText" presStyleLbl="node1" presStyleIdx="0" presStyleCnt="1">
        <dgm:presLayoutVars>
          <dgm:chMax val="0"/>
          <dgm:bulletEnabled val="1"/>
        </dgm:presLayoutVars>
      </dgm:prSet>
      <dgm:spPr/>
      <dgm:t>
        <a:bodyPr/>
        <a:lstStyle/>
        <a:p>
          <a:endParaRPr lang="it-IT"/>
        </a:p>
      </dgm:t>
    </dgm:pt>
  </dgm:ptLst>
  <dgm:cxnLst>
    <dgm:cxn modelId="{D15017C5-8341-46A3-A19B-4AFF9DA1DE8B}" type="presOf" srcId="{B1F9E63D-B6E2-4169-A641-04C945AB93B2}" destId="{AB1E8B2D-47BD-4717-A57E-5E8BE35396A7}" srcOrd="0" destOrd="0" presId="urn:microsoft.com/office/officeart/2005/8/layout/vList2"/>
    <dgm:cxn modelId="{FE0DFFAD-9054-4164-B75B-50A3507A13D3}" srcId="{B1F9E63D-B6E2-4169-A641-04C945AB93B2}" destId="{63D20A23-A054-4C5F-AD66-EE0E9084F7C7}" srcOrd="0" destOrd="0" parTransId="{E24702B8-2C23-43D9-9FD9-BB696EAA7897}" sibTransId="{B9AF1606-4C76-4ADB-AC29-1BB8C01D1CCF}"/>
    <dgm:cxn modelId="{DB663EAE-87A3-458A-A0F8-FEE8DF160E87}" type="presOf" srcId="{63D20A23-A054-4C5F-AD66-EE0E9084F7C7}" destId="{E9511202-FFB9-4FF8-B203-BFA161754E01}" srcOrd="0" destOrd="0" presId="urn:microsoft.com/office/officeart/2005/8/layout/vList2"/>
    <dgm:cxn modelId="{64D19B50-7552-4C21-A10C-BF60B9D4BD37}" type="presParOf" srcId="{AB1E8B2D-47BD-4717-A57E-5E8BE35396A7}" destId="{E9511202-FFB9-4FF8-B203-BFA161754E0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4C2BDDA-4266-45A6-B0F8-7D6AC0912F79}" type="doc">
      <dgm:prSet loTypeId="urn:microsoft.com/office/officeart/2005/8/layout/vList2" loCatId="list" qsTypeId="urn:microsoft.com/office/officeart/2005/8/quickstyle/simple4" qsCatId="simple" csTypeId="urn:microsoft.com/office/officeart/2005/8/colors/accent3_2" csCatId="accent3" phldr="1"/>
      <dgm:spPr/>
      <dgm:t>
        <a:bodyPr/>
        <a:lstStyle/>
        <a:p>
          <a:endParaRPr lang="it-IT"/>
        </a:p>
      </dgm:t>
    </dgm:pt>
    <dgm:pt modelId="{C8A1E466-6C12-4687-9A25-B2ADEC626E25}">
      <dgm:prSet custT="1"/>
      <dgm:spPr/>
      <dgm:t>
        <a:bodyPr/>
        <a:lstStyle/>
        <a:p>
          <a:pPr algn="ctr" rtl="0"/>
          <a:r>
            <a:rPr lang="it-IT" sz="1800" b="0" dirty="0" smtClean="0">
              <a:effectLst>
                <a:outerShdw blurRad="38100" dist="38100" dir="2700000" algn="tl">
                  <a:srgbClr val="000000">
                    <a:alpha val="43137"/>
                  </a:srgbClr>
                </a:outerShdw>
              </a:effectLst>
              <a:latin typeface="Calibri Light" panose="020F0302020204030204" pitchFamily="34" charset="0"/>
            </a:rPr>
            <a:t>Chi elabora i criteri per l’End-of-waste ?</a:t>
          </a:r>
          <a:endParaRPr lang="it-IT" sz="1800" b="0" dirty="0">
            <a:effectLst>
              <a:outerShdw blurRad="38100" dist="38100" dir="2700000" algn="tl">
                <a:srgbClr val="000000">
                  <a:alpha val="43137"/>
                </a:srgbClr>
              </a:outerShdw>
            </a:effectLst>
            <a:latin typeface="Calibri Light" panose="020F0302020204030204" pitchFamily="34" charset="0"/>
          </a:endParaRPr>
        </a:p>
      </dgm:t>
    </dgm:pt>
    <dgm:pt modelId="{C4EB9DAB-4F11-4BB6-8035-9E53BC201683}" type="parTrans" cxnId="{8F6A0926-EFEE-4B7D-AFFA-7A8F65315182}">
      <dgm:prSet/>
      <dgm:spPr/>
      <dgm:t>
        <a:bodyPr/>
        <a:lstStyle/>
        <a:p>
          <a:pPr algn="ctr"/>
          <a:endParaRPr lang="it-IT"/>
        </a:p>
      </dgm:t>
    </dgm:pt>
    <dgm:pt modelId="{57C2C0B1-1EDE-41C8-9CD3-4870F97433FF}" type="sibTrans" cxnId="{8F6A0926-EFEE-4B7D-AFFA-7A8F65315182}">
      <dgm:prSet/>
      <dgm:spPr/>
      <dgm:t>
        <a:bodyPr/>
        <a:lstStyle/>
        <a:p>
          <a:pPr algn="ctr"/>
          <a:endParaRPr lang="it-IT"/>
        </a:p>
      </dgm:t>
    </dgm:pt>
    <dgm:pt modelId="{74433BEC-19E8-4802-8E21-07BEE4B4C533}" type="pres">
      <dgm:prSet presAssocID="{24C2BDDA-4266-45A6-B0F8-7D6AC0912F79}" presName="linear" presStyleCnt="0">
        <dgm:presLayoutVars>
          <dgm:animLvl val="lvl"/>
          <dgm:resizeHandles val="exact"/>
        </dgm:presLayoutVars>
      </dgm:prSet>
      <dgm:spPr/>
      <dgm:t>
        <a:bodyPr/>
        <a:lstStyle/>
        <a:p>
          <a:endParaRPr lang="it-IT"/>
        </a:p>
      </dgm:t>
    </dgm:pt>
    <dgm:pt modelId="{89B90A86-35B6-4DA4-BE44-64A370EFCD19}" type="pres">
      <dgm:prSet presAssocID="{C8A1E466-6C12-4687-9A25-B2ADEC626E25}" presName="parentText" presStyleLbl="node1" presStyleIdx="0" presStyleCnt="1" custLinFactNeighborX="85179" custLinFactNeighborY="-19104">
        <dgm:presLayoutVars>
          <dgm:chMax val="0"/>
          <dgm:bulletEnabled val="1"/>
        </dgm:presLayoutVars>
      </dgm:prSet>
      <dgm:spPr/>
      <dgm:t>
        <a:bodyPr/>
        <a:lstStyle/>
        <a:p>
          <a:endParaRPr lang="it-IT"/>
        </a:p>
      </dgm:t>
    </dgm:pt>
  </dgm:ptLst>
  <dgm:cxnLst>
    <dgm:cxn modelId="{107C9349-6549-4458-BCB6-6401535B2A7E}" type="presOf" srcId="{24C2BDDA-4266-45A6-B0F8-7D6AC0912F79}" destId="{74433BEC-19E8-4802-8E21-07BEE4B4C533}" srcOrd="0" destOrd="0" presId="urn:microsoft.com/office/officeart/2005/8/layout/vList2"/>
    <dgm:cxn modelId="{8F6A0926-EFEE-4B7D-AFFA-7A8F65315182}" srcId="{24C2BDDA-4266-45A6-B0F8-7D6AC0912F79}" destId="{C8A1E466-6C12-4687-9A25-B2ADEC626E25}" srcOrd="0" destOrd="0" parTransId="{C4EB9DAB-4F11-4BB6-8035-9E53BC201683}" sibTransId="{57C2C0B1-1EDE-41C8-9CD3-4870F97433FF}"/>
    <dgm:cxn modelId="{AB0506A9-48A1-4203-8F73-1C1C1741EEB2}" type="presOf" srcId="{C8A1E466-6C12-4687-9A25-B2ADEC626E25}" destId="{89B90A86-35B6-4DA4-BE44-64A370EFCD19}" srcOrd="0" destOrd="0" presId="urn:microsoft.com/office/officeart/2005/8/layout/vList2"/>
    <dgm:cxn modelId="{0921EB16-848B-43A8-A08C-2F715FE4D3E9}" type="presParOf" srcId="{74433BEC-19E8-4802-8E21-07BEE4B4C533}" destId="{89B90A86-35B6-4DA4-BE44-64A370EFCD1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7B04BB5-1572-4E87-A390-BD0C51BA1473}" type="doc">
      <dgm:prSet loTypeId="urn:microsoft.com/office/officeart/2005/8/layout/vList2" loCatId="list" qsTypeId="urn:microsoft.com/office/officeart/2005/8/quickstyle/simple4" qsCatId="simple" csTypeId="urn:microsoft.com/office/officeart/2005/8/colors/accent3_2" csCatId="accent3" phldr="1"/>
      <dgm:spPr/>
      <dgm:t>
        <a:bodyPr/>
        <a:lstStyle/>
        <a:p>
          <a:endParaRPr lang="it-IT"/>
        </a:p>
      </dgm:t>
    </dgm:pt>
    <dgm:pt modelId="{A5910AC9-18D6-4EDB-97BF-1A433FF329DB}">
      <dgm:prSet custT="1"/>
      <dgm:spPr/>
      <dgm:t>
        <a:bodyPr/>
        <a:lstStyle/>
        <a:p>
          <a:pPr algn="just" rtl="0"/>
          <a:r>
            <a:rPr lang="it-IT" sz="1800" b="0" dirty="0" smtClean="0">
              <a:effectLst>
                <a:outerShdw blurRad="38100" dist="38100" dir="2700000" algn="tl">
                  <a:srgbClr val="000000">
                    <a:alpha val="43137"/>
                  </a:srgbClr>
                </a:outerShdw>
              </a:effectLst>
            </a:rPr>
            <a:t>La mancanza di regolamenti comunitari o di decreti ministeriali relativi al recupero di determinati rifiuti comporta il potere </a:t>
          </a:r>
          <a:r>
            <a:rPr lang="it-IT" sz="1800" b="1" dirty="0" smtClean="0">
              <a:effectLst>
                <a:outerShdw blurRad="38100" dist="38100" dir="2700000" algn="tl">
                  <a:srgbClr val="000000">
                    <a:alpha val="43137"/>
                  </a:srgbClr>
                </a:outerShdw>
              </a:effectLst>
            </a:rPr>
            <a:t>e il dovere </a:t>
          </a:r>
          <a:r>
            <a:rPr lang="it-IT" sz="1800" b="0" dirty="0" smtClean="0">
              <a:effectLst>
                <a:outerShdw blurRad="38100" dist="38100" dir="2700000" algn="tl">
                  <a:srgbClr val="000000">
                    <a:alpha val="43137"/>
                  </a:srgbClr>
                </a:outerShdw>
              </a:effectLst>
            </a:rPr>
            <a:t>della Regione di procedere, in sede autorizzativa, a una decisione "caso per caso". Lo affermava il Tar del Veneto  nella sentenza 1422/2016</a:t>
          </a:r>
          <a:endParaRPr lang="it-IT" sz="1800" b="0" dirty="0">
            <a:effectLst>
              <a:outerShdw blurRad="38100" dist="38100" dir="2700000" algn="tl">
                <a:srgbClr val="000000">
                  <a:alpha val="43137"/>
                </a:srgbClr>
              </a:outerShdw>
            </a:effectLst>
          </a:endParaRPr>
        </a:p>
      </dgm:t>
    </dgm:pt>
    <dgm:pt modelId="{D5850E7B-F8DC-4AC5-9FEA-DDB89A0A1786}" type="parTrans" cxnId="{2EAD02AE-730A-4D9B-AD95-1C0C51634F63}">
      <dgm:prSet/>
      <dgm:spPr/>
      <dgm:t>
        <a:bodyPr/>
        <a:lstStyle/>
        <a:p>
          <a:endParaRPr lang="it-IT" sz="2000"/>
        </a:p>
      </dgm:t>
    </dgm:pt>
    <dgm:pt modelId="{ED826A3F-8259-41C2-802E-9A1C48ACDB45}" type="sibTrans" cxnId="{2EAD02AE-730A-4D9B-AD95-1C0C51634F63}">
      <dgm:prSet/>
      <dgm:spPr/>
      <dgm:t>
        <a:bodyPr/>
        <a:lstStyle/>
        <a:p>
          <a:endParaRPr lang="it-IT" sz="2000"/>
        </a:p>
      </dgm:t>
    </dgm:pt>
    <dgm:pt modelId="{6B537E36-938C-4A54-99B1-62CA58F7708C}" type="pres">
      <dgm:prSet presAssocID="{F7B04BB5-1572-4E87-A390-BD0C51BA1473}" presName="linear" presStyleCnt="0">
        <dgm:presLayoutVars>
          <dgm:animLvl val="lvl"/>
          <dgm:resizeHandles val="exact"/>
        </dgm:presLayoutVars>
      </dgm:prSet>
      <dgm:spPr/>
      <dgm:t>
        <a:bodyPr/>
        <a:lstStyle/>
        <a:p>
          <a:endParaRPr lang="it-IT"/>
        </a:p>
      </dgm:t>
    </dgm:pt>
    <dgm:pt modelId="{BE1E4157-0527-4390-88F2-9AD15AC386CB}" type="pres">
      <dgm:prSet presAssocID="{A5910AC9-18D6-4EDB-97BF-1A433FF329DB}" presName="parentText" presStyleLbl="node1" presStyleIdx="0" presStyleCnt="1">
        <dgm:presLayoutVars>
          <dgm:chMax val="0"/>
          <dgm:bulletEnabled val="1"/>
        </dgm:presLayoutVars>
      </dgm:prSet>
      <dgm:spPr/>
      <dgm:t>
        <a:bodyPr/>
        <a:lstStyle/>
        <a:p>
          <a:endParaRPr lang="it-IT"/>
        </a:p>
      </dgm:t>
    </dgm:pt>
  </dgm:ptLst>
  <dgm:cxnLst>
    <dgm:cxn modelId="{2EAD02AE-730A-4D9B-AD95-1C0C51634F63}" srcId="{F7B04BB5-1572-4E87-A390-BD0C51BA1473}" destId="{A5910AC9-18D6-4EDB-97BF-1A433FF329DB}" srcOrd="0" destOrd="0" parTransId="{D5850E7B-F8DC-4AC5-9FEA-DDB89A0A1786}" sibTransId="{ED826A3F-8259-41C2-802E-9A1C48ACDB45}"/>
    <dgm:cxn modelId="{CFBFD045-EF37-44BF-846B-F40ED433F0D5}" type="presOf" srcId="{A5910AC9-18D6-4EDB-97BF-1A433FF329DB}" destId="{BE1E4157-0527-4390-88F2-9AD15AC386CB}" srcOrd="0" destOrd="0" presId="urn:microsoft.com/office/officeart/2005/8/layout/vList2"/>
    <dgm:cxn modelId="{828C1E01-F379-4E83-8104-510CDD771D1E}" type="presOf" srcId="{F7B04BB5-1572-4E87-A390-BD0C51BA1473}" destId="{6B537E36-938C-4A54-99B1-62CA58F7708C}" srcOrd="0" destOrd="0" presId="urn:microsoft.com/office/officeart/2005/8/layout/vList2"/>
    <dgm:cxn modelId="{61AEF775-3DCC-47A9-8A9A-973196A43438}" type="presParOf" srcId="{6B537E36-938C-4A54-99B1-62CA58F7708C}" destId="{BE1E4157-0527-4390-88F2-9AD15AC386C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8F5BD0-D4AD-4C76-98EB-F6BEC7DBAE15}"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it-IT"/>
        </a:p>
      </dgm:t>
    </dgm:pt>
    <dgm:pt modelId="{CBBB6E5E-A2F1-4E1A-B13F-CD2E105AE2F3}">
      <dgm:prSet custT="1"/>
      <dgm:spPr>
        <a:xfrm>
          <a:off x="0" y="331"/>
          <a:ext cx="8043677" cy="830334"/>
        </a:xfrm>
        <a:solidFill>
          <a:sysClr val="window" lastClr="FFFFFF">
            <a:hueOff val="0"/>
            <a:satOff val="0"/>
            <a:lumOff val="0"/>
            <a:alphaOff val="0"/>
          </a:sysClr>
        </a:solidFill>
        <a:ln w="25400" cap="flat" cmpd="sng" algn="ctr">
          <a:solidFill>
            <a:sysClr val="windowText" lastClr="000000">
              <a:shade val="80000"/>
              <a:hueOff val="0"/>
              <a:satOff val="0"/>
              <a:lumOff val="0"/>
              <a:alphaOff val="0"/>
            </a:sysClr>
          </a:solidFill>
          <a:prstDash val="solid"/>
        </a:ln>
        <a:effectLst/>
      </dgm:spPr>
      <dgm:t>
        <a:bodyPr/>
        <a:lstStyle/>
        <a:p>
          <a:pPr rtl="0"/>
          <a:r>
            <a:rPr lang="it-IT" sz="1600" dirty="0" smtClean="0">
              <a:solidFill>
                <a:schemeClr val="tx1"/>
              </a:solidFill>
              <a:latin typeface="Calibri Light" panose="020F0302020204030204" pitchFamily="34" charset="0"/>
              <a:ea typeface="+mn-ea"/>
              <a:cs typeface="+mn-cs"/>
            </a:rPr>
            <a:t>Il Decreto Ronchi (1997) ha avviato una profonda trasformazione del sistema di gestione dei rifiuti urbani in Italia anticipando la gerarchia dei rifiuti introdotta con la direttiva europea del 2008 e promuovendo la raccolta differenziata e il riciclaggio di materia. </a:t>
          </a:r>
          <a:endParaRPr lang="it-IT" sz="1600" dirty="0">
            <a:solidFill>
              <a:schemeClr val="tx1"/>
            </a:solidFill>
            <a:latin typeface="Calibri Light" panose="020F0302020204030204" pitchFamily="34" charset="0"/>
            <a:ea typeface="+mn-ea"/>
            <a:cs typeface="+mn-cs"/>
          </a:endParaRPr>
        </a:p>
      </dgm:t>
    </dgm:pt>
    <dgm:pt modelId="{5BE3D9A4-7AEA-4BD3-BED8-4D29438FA58A}" type="parTrans" cxnId="{65414F53-EB1E-472A-99BA-25D127C67CB9}">
      <dgm:prSet/>
      <dgm:spPr/>
      <dgm:t>
        <a:bodyPr/>
        <a:lstStyle/>
        <a:p>
          <a:endParaRPr lang="it-IT"/>
        </a:p>
      </dgm:t>
    </dgm:pt>
    <dgm:pt modelId="{972EC33A-EBFA-45ED-8272-E707EC229430}" type="sibTrans" cxnId="{65414F53-EB1E-472A-99BA-25D127C67CB9}">
      <dgm:prSet/>
      <dgm:spPr/>
      <dgm:t>
        <a:bodyPr/>
        <a:lstStyle/>
        <a:p>
          <a:endParaRPr lang="it-IT"/>
        </a:p>
      </dgm:t>
    </dgm:pt>
    <dgm:pt modelId="{EC79B334-CF0E-41A7-BD4D-854370A7255A}" type="pres">
      <dgm:prSet presAssocID="{198F5BD0-D4AD-4C76-98EB-F6BEC7DBAE15}" presName="linear" presStyleCnt="0">
        <dgm:presLayoutVars>
          <dgm:animLvl val="lvl"/>
          <dgm:resizeHandles val="exact"/>
        </dgm:presLayoutVars>
      </dgm:prSet>
      <dgm:spPr/>
      <dgm:t>
        <a:bodyPr/>
        <a:lstStyle/>
        <a:p>
          <a:endParaRPr lang="it-IT"/>
        </a:p>
      </dgm:t>
    </dgm:pt>
    <dgm:pt modelId="{13C7E14E-6A67-4320-BD80-1830E32E59C7}" type="pres">
      <dgm:prSet presAssocID="{CBBB6E5E-A2F1-4E1A-B13F-CD2E105AE2F3}" presName="parentText" presStyleLbl="node1" presStyleIdx="0" presStyleCnt="1">
        <dgm:presLayoutVars>
          <dgm:chMax val="0"/>
          <dgm:bulletEnabled val="1"/>
        </dgm:presLayoutVars>
      </dgm:prSet>
      <dgm:spPr>
        <a:prstGeom prst="roundRect">
          <a:avLst/>
        </a:prstGeom>
      </dgm:spPr>
      <dgm:t>
        <a:bodyPr/>
        <a:lstStyle/>
        <a:p>
          <a:endParaRPr lang="it-IT"/>
        </a:p>
      </dgm:t>
    </dgm:pt>
  </dgm:ptLst>
  <dgm:cxnLst>
    <dgm:cxn modelId="{65414F53-EB1E-472A-99BA-25D127C67CB9}" srcId="{198F5BD0-D4AD-4C76-98EB-F6BEC7DBAE15}" destId="{CBBB6E5E-A2F1-4E1A-B13F-CD2E105AE2F3}" srcOrd="0" destOrd="0" parTransId="{5BE3D9A4-7AEA-4BD3-BED8-4D29438FA58A}" sibTransId="{972EC33A-EBFA-45ED-8272-E707EC229430}"/>
    <dgm:cxn modelId="{18C315CA-3DBE-46C7-AE43-A39797A10488}" type="presOf" srcId="{CBBB6E5E-A2F1-4E1A-B13F-CD2E105AE2F3}" destId="{13C7E14E-6A67-4320-BD80-1830E32E59C7}" srcOrd="0" destOrd="0" presId="urn:microsoft.com/office/officeart/2005/8/layout/vList2"/>
    <dgm:cxn modelId="{9D31BD12-CA2E-4BF3-82E0-E5887560762E}" type="presOf" srcId="{198F5BD0-D4AD-4C76-98EB-F6BEC7DBAE15}" destId="{EC79B334-CF0E-41A7-BD4D-854370A7255A}" srcOrd="0" destOrd="0" presId="urn:microsoft.com/office/officeart/2005/8/layout/vList2"/>
    <dgm:cxn modelId="{CF9DE52D-5D92-4E9C-ADC7-AA859487C0D3}" type="presParOf" srcId="{EC79B334-CF0E-41A7-BD4D-854370A7255A}" destId="{13C7E14E-6A67-4320-BD80-1830E32E59C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685F554-81A0-4326-8A60-D64A98D25879}"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it-IT"/>
        </a:p>
      </dgm:t>
    </dgm:pt>
    <dgm:pt modelId="{02B8D816-F38E-4CFB-B72C-B8A6BB0E3D55}">
      <dgm:prSet custT="1"/>
      <dgm:spPr/>
      <dgm:t>
        <a:bodyPr/>
        <a:lstStyle/>
        <a:p>
          <a:pPr rtl="0"/>
          <a:r>
            <a:rPr lang="it-IT" sz="1800" dirty="0" smtClean="0">
              <a:effectLst>
                <a:outerShdw blurRad="38100" dist="38100" dir="2700000" algn="tl">
                  <a:srgbClr val="000000">
                    <a:alpha val="43137"/>
                  </a:srgbClr>
                </a:outerShdw>
              </a:effectLst>
            </a:rPr>
            <a:t>Rottami di ferro, acciacio e alluminio </a:t>
          </a:r>
          <a:endParaRPr lang="it-IT" sz="1800" dirty="0">
            <a:effectLst>
              <a:outerShdw blurRad="38100" dist="38100" dir="2700000" algn="tl">
                <a:srgbClr val="000000">
                  <a:alpha val="43137"/>
                </a:srgbClr>
              </a:outerShdw>
            </a:effectLst>
          </a:endParaRPr>
        </a:p>
      </dgm:t>
    </dgm:pt>
    <dgm:pt modelId="{9380DD20-B11A-4A69-9D41-CD233338215A}" type="parTrans" cxnId="{ED92E471-B0D0-4D6E-9462-DA881AFF4601}">
      <dgm:prSet/>
      <dgm:spPr/>
      <dgm:t>
        <a:bodyPr/>
        <a:lstStyle/>
        <a:p>
          <a:endParaRPr lang="it-IT" sz="1800"/>
        </a:p>
      </dgm:t>
    </dgm:pt>
    <dgm:pt modelId="{8ED76AA4-0EA4-411B-9198-70D212B6FE29}" type="sibTrans" cxnId="{ED92E471-B0D0-4D6E-9462-DA881AFF4601}">
      <dgm:prSet/>
      <dgm:spPr/>
      <dgm:t>
        <a:bodyPr/>
        <a:lstStyle/>
        <a:p>
          <a:endParaRPr lang="it-IT" sz="1800"/>
        </a:p>
      </dgm:t>
    </dgm:pt>
    <dgm:pt modelId="{76103B3F-575C-451A-86BE-87984ACE12FC}">
      <dgm:prSet custT="1"/>
      <dgm:spPr/>
      <dgm:t>
        <a:bodyPr/>
        <a:lstStyle/>
        <a:p>
          <a:pPr rtl="0"/>
          <a:r>
            <a:rPr lang="en-US" sz="1800" dirty="0" err="1" smtClean="0">
              <a:latin typeface="Calibri Light" panose="020F0302020204030204" pitchFamily="34" charset="0"/>
            </a:rPr>
            <a:t>EoW</a:t>
          </a:r>
          <a:r>
            <a:rPr lang="en-US" sz="1800" dirty="0" smtClean="0">
              <a:latin typeface="Calibri Light" panose="020F0302020204030204" pitchFamily="34" charset="0"/>
            </a:rPr>
            <a:t> Regulation (333/2011</a:t>
          </a:r>
          <a:r>
            <a:rPr lang="it-IT" sz="1800" dirty="0" smtClean="0">
              <a:latin typeface="Calibri Light" panose="020F0302020204030204" pitchFamily="34" charset="0"/>
            </a:rPr>
            <a:t>) </a:t>
          </a:r>
          <a:endParaRPr lang="it-IT" sz="1800" dirty="0">
            <a:latin typeface="Calibri Light" panose="020F0302020204030204" pitchFamily="34" charset="0"/>
          </a:endParaRPr>
        </a:p>
      </dgm:t>
    </dgm:pt>
    <dgm:pt modelId="{4508ABC6-3EFC-43AA-843F-5F36C564C790}" type="parTrans" cxnId="{B407D907-17EA-4610-8089-34EBEAE91800}">
      <dgm:prSet/>
      <dgm:spPr/>
      <dgm:t>
        <a:bodyPr/>
        <a:lstStyle/>
        <a:p>
          <a:endParaRPr lang="it-IT" sz="1800"/>
        </a:p>
      </dgm:t>
    </dgm:pt>
    <dgm:pt modelId="{F351AE6B-B07A-458F-A736-547B98D6FF66}" type="sibTrans" cxnId="{B407D907-17EA-4610-8089-34EBEAE91800}">
      <dgm:prSet/>
      <dgm:spPr/>
      <dgm:t>
        <a:bodyPr/>
        <a:lstStyle/>
        <a:p>
          <a:endParaRPr lang="it-IT" sz="1800"/>
        </a:p>
      </dgm:t>
    </dgm:pt>
    <dgm:pt modelId="{B5F28060-6F44-4CE2-BA1C-32D11C9829B8}">
      <dgm:prSet custT="1"/>
      <dgm:spPr/>
      <dgm:t>
        <a:bodyPr/>
        <a:lstStyle/>
        <a:p>
          <a:pPr rtl="0"/>
          <a:r>
            <a:rPr lang="en-US" sz="1800" dirty="0" err="1" smtClean="0">
              <a:effectLst>
                <a:outerShdw blurRad="38100" dist="38100" dir="2700000" algn="tl">
                  <a:srgbClr val="000000">
                    <a:alpha val="43137"/>
                  </a:srgbClr>
                </a:outerShdw>
              </a:effectLst>
            </a:rPr>
            <a:t>Rottami</a:t>
          </a:r>
          <a:r>
            <a:rPr lang="en-US" sz="1800" dirty="0" smtClean="0">
              <a:effectLst>
                <a:outerShdw blurRad="38100" dist="38100" dir="2700000" algn="tl">
                  <a:srgbClr val="000000">
                    <a:alpha val="43137"/>
                  </a:srgbClr>
                </a:outerShdw>
              </a:effectLst>
            </a:rPr>
            <a:t> di </a:t>
          </a:r>
          <a:r>
            <a:rPr lang="en-US" sz="1800" dirty="0" err="1" smtClean="0">
              <a:effectLst>
                <a:outerShdw blurRad="38100" dist="38100" dir="2700000" algn="tl">
                  <a:srgbClr val="000000">
                    <a:alpha val="43137"/>
                  </a:srgbClr>
                </a:outerShdw>
              </a:effectLst>
            </a:rPr>
            <a:t>vetro</a:t>
          </a:r>
          <a:endParaRPr lang="it-IT" sz="1800" dirty="0">
            <a:effectLst>
              <a:outerShdw blurRad="38100" dist="38100" dir="2700000" algn="tl">
                <a:srgbClr val="000000">
                  <a:alpha val="43137"/>
                </a:srgbClr>
              </a:outerShdw>
            </a:effectLst>
          </a:endParaRPr>
        </a:p>
      </dgm:t>
    </dgm:pt>
    <dgm:pt modelId="{99450292-07EA-4FD6-8AF1-2AE607BF2176}" type="parTrans" cxnId="{60A8E6A0-0901-463E-A2B4-1743EF163F1D}">
      <dgm:prSet/>
      <dgm:spPr/>
      <dgm:t>
        <a:bodyPr/>
        <a:lstStyle/>
        <a:p>
          <a:endParaRPr lang="it-IT" sz="1800"/>
        </a:p>
      </dgm:t>
    </dgm:pt>
    <dgm:pt modelId="{28FDAA14-01DE-4358-919C-212722F48B8F}" type="sibTrans" cxnId="{60A8E6A0-0901-463E-A2B4-1743EF163F1D}">
      <dgm:prSet/>
      <dgm:spPr/>
      <dgm:t>
        <a:bodyPr/>
        <a:lstStyle/>
        <a:p>
          <a:endParaRPr lang="it-IT" sz="1800"/>
        </a:p>
      </dgm:t>
    </dgm:pt>
    <dgm:pt modelId="{B1B2F6D4-76A9-40C7-8F51-D4D9D004251F}">
      <dgm:prSet custT="1"/>
      <dgm:spPr/>
      <dgm:t>
        <a:bodyPr/>
        <a:lstStyle/>
        <a:p>
          <a:pPr rtl="0"/>
          <a:r>
            <a:rPr lang="en-US" sz="1800" dirty="0" err="1" smtClean="0">
              <a:latin typeface="Calibri Light" panose="020F0302020204030204" pitchFamily="34" charset="0"/>
            </a:rPr>
            <a:t>EoW</a:t>
          </a:r>
          <a:r>
            <a:rPr lang="en-US" sz="1800" dirty="0" smtClean="0">
              <a:latin typeface="Calibri Light" panose="020F0302020204030204" pitchFamily="34" charset="0"/>
            </a:rPr>
            <a:t> Regulation (1179/2012)</a:t>
          </a:r>
          <a:endParaRPr lang="it-IT" sz="1800" dirty="0">
            <a:latin typeface="Calibri Light" panose="020F0302020204030204" pitchFamily="34" charset="0"/>
          </a:endParaRPr>
        </a:p>
      </dgm:t>
    </dgm:pt>
    <dgm:pt modelId="{CE2BD10A-CA10-44EE-B2EF-6B73371F7CCA}" type="parTrans" cxnId="{07B4617E-9699-45A9-8E73-A899BC6D0F41}">
      <dgm:prSet/>
      <dgm:spPr/>
      <dgm:t>
        <a:bodyPr/>
        <a:lstStyle/>
        <a:p>
          <a:endParaRPr lang="it-IT" sz="1800"/>
        </a:p>
      </dgm:t>
    </dgm:pt>
    <dgm:pt modelId="{4E98D9E6-9919-4196-BFD7-088ADDE3F50B}" type="sibTrans" cxnId="{07B4617E-9699-45A9-8E73-A899BC6D0F41}">
      <dgm:prSet/>
      <dgm:spPr/>
      <dgm:t>
        <a:bodyPr/>
        <a:lstStyle/>
        <a:p>
          <a:endParaRPr lang="it-IT" sz="1800"/>
        </a:p>
      </dgm:t>
    </dgm:pt>
    <dgm:pt modelId="{0FA71317-2611-458B-9331-2CB67AECDDDD}">
      <dgm:prSet custT="1"/>
      <dgm:spPr/>
      <dgm:t>
        <a:bodyPr/>
        <a:lstStyle/>
        <a:p>
          <a:pPr rtl="0"/>
          <a:r>
            <a:rPr lang="en-US" sz="1800" dirty="0" err="1" smtClean="0">
              <a:effectLst>
                <a:outerShdw blurRad="38100" dist="38100" dir="2700000" algn="tl">
                  <a:srgbClr val="000000">
                    <a:alpha val="43137"/>
                  </a:srgbClr>
                </a:outerShdw>
              </a:effectLst>
            </a:rPr>
            <a:t>Rottami</a:t>
          </a:r>
          <a:r>
            <a:rPr lang="en-US" sz="1800" dirty="0" smtClean="0">
              <a:effectLst>
                <a:outerShdw blurRad="38100" dist="38100" dir="2700000" algn="tl">
                  <a:srgbClr val="000000">
                    <a:alpha val="43137"/>
                  </a:srgbClr>
                </a:outerShdw>
              </a:effectLst>
            </a:rPr>
            <a:t> di </a:t>
          </a:r>
          <a:r>
            <a:rPr lang="en-US" sz="1800" dirty="0" err="1" smtClean="0">
              <a:effectLst>
                <a:outerShdw blurRad="38100" dist="38100" dir="2700000" algn="tl">
                  <a:srgbClr val="000000">
                    <a:alpha val="43137"/>
                  </a:srgbClr>
                </a:outerShdw>
              </a:effectLst>
            </a:rPr>
            <a:t>rame</a:t>
          </a:r>
          <a:endParaRPr lang="it-IT" sz="1800" dirty="0">
            <a:effectLst>
              <a:outerShdw blurRad="38100" dist="38100" dir="2700000" algn="tl">
                <a:srgbClr val="000000">
                  <a:alpha val="43137"/>
                </a:srgbClr>
              </a:outerShdw>
            </a:effectLst>
          </a:endParaRPr>
        </a:p>
      </dgm:t>
    </dgm:pt>
    <dgm:pt modelId="{36DA6ADC-26BA-4328-BA05-AFA6951A5F14}" type="parTrans" cxnId="{15F9627C-C913-47E2-84CD-7586AA68115A}">
      <dgm:prSet/>
      <dgm:spPr/>
      <dgm:t>
        <a:bodyPr/>
        <a:lstStyle/>
        <a:p>
          <a:endParaRPr lang="it-IT" sz="1800"/>
        </a:p>
      </dgm:t>
    </dgm:pt>
    <dgm:pt modelId="{5CC2DC93-4B6A-4129-B300-806FAC10AC94}" type="sibTrans" cxnId="{15F9627C-C913-47E2-84CD-7586AA68115A}">
      <dgm:prSet/>
      <dgm:spPr/>
      <dgm:t>
        <a:bodyPr/>
        <a:lstStyle/>
        <a:p>
          <a:endParaRPr lang="it-IT" sz="1800"/>
        </a:p>
      </dgm:t>
    </dgm:pt>
    <dgm:pt modelId="{31F04312-5C15-4006-9D13-4D79EA14E1A9}">
      <dgm:prSet custT="1"/>
      <dgm:spPr/>
      <dgm:t>
        <a:bodyPr/>
        <a:lstStyle/>
        <a:p>
          <a:pPr rtl="0"/>
          <a:r>
            <a:rPr lang="en-US" sz="1800" dirty="0" err="1" smtClean="0">
              <a:latin typeface="Calibri Light" panose="020F0302020204030204" pitchFamily="34" charset="0"/>
            </a:rPr>
            <a:t>EoW</a:t>
          </a:r>
          <a:r>
            <a:rPr lang="en-US" sz="1800" dirty="0" smtClean="0">
              <a:latin typeface="Calibri Light" panose="020F0302020204030204" pitchFamily="34" charset="0"/>
            </a:rPr>
            <a:t> Regulation(715/2013)</a:t>
          </a:r>
          <a:endParaRPr lang="it-IT" sz="1800" dirty="0">
            <a:latin typeface="Calibri Light" panose="020F0302020204030204" pitchFamily="34" charset="0"/>
          </a:endParaRPr>
        </a:p>
      </dgm:t>
    </dgm:pt>
    <dgm:pt modelId="{373F1199-BD19-4629-BB02-C82C0B3B30DE}" type="parTrans" cxnId="{8234FD1A-4BBB-414B-9CEC-42E9F944C29D}">
      <dgm:prSet/>
      <dgm:spPr/>
      <dgm:t>
        <a:bodyPr/>
        <a:lstStyle/>
        <a:p>
          <a:endParaRPr lang="it-IT" sz="1800"/>
        </a:p>
      </dgm:t>
    </dgm:pt>
    <dgm:pt modelId="{632D5648-3ED7-4351-9AC6-80436CD11FD7}" type="sibTrans" cxnId="{8234FD1A-4BBB-414B-9CEC-42E9F944C29D}">
      <dgm:prSet/>
      <dgm:spPr/>
      <dgm:t>
        <a:bodyPr/>
        <a:lstStyle/>
        <a:p>
          <a:endParaRPr lang="it-IT" sz="1800"/>
        </a:p>
      </dgm:t>
    </dgm:pt>
    <dgm:pt modelId="{F61A0E5A-6775-45C5-A39B-153A6C58ACA2}" type="pres">
      <dgm:prSet presAssocID="{B685F554-81A0-4326-8A60-D64A98D25879}" presName="Name0" presStyleCnt="0">
        <dgm:presLayoutVars>
          <dgm:dir/>
          <dgm:animLvl val="lvl"/>
          <dgm:resizeHandles val="exact"/>
        </dgm:presLayoutVars>
      </dgm:prSet>
      <dgm:spPr/>
      <dgm:t>
        <a:bodyPr/>
        <a:lstStyle/>
        <a:p>
          <a:endParaRPr lang="it-IT"/>
        </a:p>
      </dgm:t>
    </dgm:pt>
    <dgm:pt modelId="{EE4E0C41-AD8E-487D-B5EC-57A84F466C62}" type="pres">
      <dgm:prSet presAssocID="{02B8D816-F38E-4CFB-B72C-B8A6BB0E3D55}" presName="linNode" presStyleCnt="0"/>
      <dgm:spPr/>
    </dgm:pt>
    <dgm:pt modelId="{A4064DD6-1250-4175-BCD3-A47E0D67F8A2}" type="pres">
      <dgm:prSet presAssocID="{02B8D816-F38E-4CFB-B72C-B8A6BB0E3D55}" presName="parentText" presStyleLbl="node1" presStyleIdx="0" presStyleCnt="3">
        <dgm:presLayoutVars>
          <dgm:chMax val="1"/>
          <dgm:bulletEnabled val="1"/>
        </dgm:presLayoutVars>
      </dgm:prSet>
      <dgm:spPr/>
      <dgm:t>
        <a:bodyPr/>
        <a:lstStyle/>
        <a:p>
          <a:endParaRPr lang="it-IT"/>
        </a:p>
      </dgm:t>
    </dgm:pt>
    <dgm:pt modelId="{C2BDD9E4-D8D6-48EC-90BE-4AC71A608C97}" type="pres">
      <dgm:prSet presAssocID="{02B8D816-F38E-4CFB-B72C-B8A6BB0E3D55}" presName="descendantText" presStyleLbl="alignAccFollowNode1" presStyleIdx="0" presStyleCnt="3">
        <dgm:presLayoutVars>
          <dgm:bulletEnabled val="1"/>
        </dgm:presLayoutVars>
      </dgm:prSet>
      <dgm:spPr/>
      <dgm:t>
        <a:bodyPr/>
        <a:lstStyle/>
        <a:p>
          <a:endParaRPr lang="it-IT"/>
        </a:p>
      </dgm:t>
    </dgm:pt>
    <dgm:pt modelId="{4BB9BF24-33F3-47DF-9F1B-5E3F9C53331F}" type="pres">
      <dgm:prSet presAssocID="{8ED76AA4-0EA4-411B-9198-70D212B6FE29}" presName="sp" presStyleCnt="0"/>
      <dgm:spPr/>
    </dgm:pt>
    <dgm:pt modelId="{2DB81E99-A42D-4B56-82EC-F72563C55A90}" type="pres">
      <dgm:prSet presAssocID="{B5F28060-6F44-4CE2-BA1C-32D11C9829B8}" presName="linNode" presStyleCnt="0"/>
      <dgm:spPr/>
    </dgm:pt>
    <dgm:pt modelId="{342C6CAD-9E04-4880-B71B-9E4CD42344F6}" type="pres">
      <dgm:prSet presAssocID="{B5F28060-6F44-4CE2-BA1C-32D11C9829B8}" presName="parentText" presStyleLbl="node1" presStyleIdx="1" presStyleCnt="3">
        <dgm:presLayoutVars>
          <dgm:chMax val="1"/>
          <dgm:bulletEnabled val="1"/>
        </dgm:presLayoutVars>
      </dgm:prSet>
      <dgm:spPr/>
      <dgm:t>
        <a:bodyPr/>
        <a:lstStyle/>
        <a:p>
          <a:endParaRPr lang="it-IT"/>
        </a:p>
      </dgm:t>
    </dgm:pt>
    <dgm:pt modelId="{47BE18AC-1953-4C9D-BAB6-832430AE13CA}" type="pres">
      <dgm:prSet presAssocID="{B5F28060-6F44-4CE2-BA1C-32D11C9829B8}" presName="descendantText" presStyleLbl="alignAccFollowNode1" presStyleIdx="1" presStyleCnt="3">
        <dgm:presLayoutVars>
          <dgm:bulletEnabled val="1"/>
        </dgm:presLayoutVars>
      </dgm:prSet>
      <dgm:spPr/>
      <dgm:t>
        <a:bodyPr/>
        <a:lstStyle/>
        <a:p>
          <a:endParaRPr lang="it-IT"/>
        </a:p>
      </dgm:t>
    </dgm:pt>
    <dgm:pt modelId="{A1E75BD2-A4BD-4EA5-8F09-5D56A032A2A8}" type="pres">
      <dgm:prSet presAssocID="{28FDAA14-01DE-4358-919C-212722F48B8F}" presName="sp" presStyleCnt="0"/>
      <dgm:spPr/>
    </dgm:pt>
    <dgm:pt modelId="{0F6AD44A-38AD-44E8-B720-5819C71405FA}" type="pres">
      <dgm:prSet presAssocID="{0FA71317-2611-458B-9331-2CB67AECDDDD}" presName="linNode" presStyleCnt="0"/>
      <dgm:spPr/>
    </dgm:pt>
    <dgm:pt modelId="{D6C32782-AB7A-4C8B-8213-3598EE3C3427}" type="pres">
      <dgm:prSet presAssocID="{0FA71317-2611-458B-9331-2CB67AECDDDD}" presName="parentText" presStyleLbl="node1" presStyleIdx="2" presStyleCnt="3">
        <dgm:presLayoutVars>
          <dgm:chMax val="1"/>
          <dgm:bulletEnabled val="1"/>
        </dgm:presLayoutVars>
      </dgm:prSet>
      <dgm:spPr/>
      <dgm:t>
        <a:bodyPr/>
        <a:lstStyle/>
        <a:p>
          <a:endParaRPr lang="it-IT"/>
        </a:p>
      </dgm:t>
    </dgm:pt>
    <dgm:pt modelId="{6685E4B0-38AD-47B8-948A-419A06A977DF}" type="pres">
      <dgm:prSet presAssocID="{0FA71317-2611-458B-9331-2CB67AECDDDD}" presName="descendantText" presStyleLbl="alignAccFollowNode1" presStyleIdx="2" presStyleCnt="3">
        <dgm:presLayoutVars>
          <dgm:bulletEnabled val="1"/>
        </dgm:presLayoutVars>
      </dgm:prSet>
      <dgm:spPr/>
      <dgm:t>
        <a:bodyPr/>
        <a:lstStyle/>
        <a:p>
          <a:endParaRPr lang="it-IT"/>
        </a:p>
      </dgm:t>
    </dgm:pt>
  </dgm:ptLst>
  <dgm:cxnLst>
    <dgm:cxn modelId="{E6609B87-3EF5-4066-A512-58ED86FFA1B5}" type="presOf" srcId="{31F04312-5C15-4006-9D13-4D79EA14E1A9}" destId="{6685E4B0-38AD-47B8-948A-419A06A977DF}" srcOrd="0" destOrd="0" presId="urn:microsoft.com/office/officeart/2005/8/layout/vList5"/>
    <dgm:cxn modelId="{FFEDE0A9-8A62-402B-A964-23CCDE19E0AA}" type="presOf" srcId="{0FA71317-2611-458B-9331-2CB67AECDDDD}" destId="{D6C32782-AB7A-4C8B-8213-3598EE3C3427}" srcOrd="0" destOrd="0" presId="urn:microsoft.com/office/officeart/2005/8/layout/vList5"/>
    <dgm:cxn modelId="{981478E0-840E-4D77-963A-8CF5D416D4D3}" type="presOf" srcId="{76103B3F-575C-451A-86BE-87984ACE12FC}" destId="{C2BDD9E4-D8D6-48EC-90BE-4AC71A608C97}" srcOrd="0" destOrd="0" presId="urn:microsoft.com/office/officeart/2005/8/layout/vList5"/>
    <dgm:cxn modelId="{B407D907-17EA-4610-8089-34EBEAE91800}" srcId="{02B8D816-F38E-4CFB-B72C-B8A6BB0E3D55}" destId="{76103B3F-575C-451A-86BE-87984ACE12FC}" srcOrd="0" destOrd="0" parTransId="{4508ABC6-3EFC-43AA-843F-5F36C564C790}" sibTransId="{F351AE6B-B07A-458F-A736-547B98D6FF66}"/>
    <dgm:cxn modelId="{D6B77BD6-DCCA-4FA9-A65B-E339BB5A8B9E}" type="presOf" srcId="{B685F554-81A0-4326-8A60-D64A98D25879}" destId="{F61A0E5A-6775-45C5-A39B-153A6C58ACA2}" srcOrd="0" destOrd="0" presId="urn:microsoft.com/office/officeart/2005/8/layout/vList5"/>
    <dgm:cxn modelId="{8234FD1A-4BBB-414B-9CEC-42E9F944C29D}" srcId="{0FA71317-2611-458B-9331-2CB67AECDDDD}" destId="{31F04312-5C15-4006-9D13-4D79EA14E1A9}" srcOrd="0" destOrd="0" parTransId="{373F1199-BD19-4629-BB02-C82C0B3B30DE}" sibTransId="{632D5648-3ED7-4351-9AC6-80436CD11FD7}"/>
    <dgm:cxn modelId="{ED92E471-B0D0-4D6E-9462-DA881AFF4601}" srcId="{B685F554-81A0-4326-8A60-D64A98D25879}" destId="{02B8D816-F38E-4CFB-B72C-B8A6BB0E3D55}" srcOrd="0" destOrd="0" parTransId="{9380DD20-B11A-4A69-9D41-CD233338215A}" sibTransId="{8ED76AA4-0EA4-411B-9198-70D212B6FE29}"/>
    <dgm:cxn modelId="{4DB7D576-13F1-4540-8AC2-6693C708A8B6}" type="presOf" srcId="{B1B2F6D4-76A9-40C7-8F51-D4D9D004251F}" destId="{47BE18AC-1953-4C9D-BAB6-832430AE13CA}" srcOrd="0" destOrd="0" presId="urn:microsoft.com/office/officeart/2005/8/layout/vList5"/>
    <dgm:cxn modelId="{15F9627C-C913-47E2-84CD-7586AA68115A}" srcId="{B685F554-81A0-4326-8A60-D64A98D25879}" destId="{0FA71317-2611-458B-9331-2CB67AECDDDD}" srcOrd="2" destOrd="0" parTransId="{36DA6ADC-26BA-4328-BA05-AFA6951A5F14}" sibTransId="{5CC2DC93-4B6A-4129-B300-806FAC10AC94}"/>
    <dgm:cxn modelId="{777A68E6-E3F6-43CA-81F8-C55D10308DA7}" type="presOf" srcId="{02B8D816-F38E-4CFB-B72C-B8A6BB0E3D55}" destId="{A4064DD6-1250-4175-BCD3-A47E0D67F8A2}" srcOrd="0" destOrd="0" presId="urn:microsoft.com/office/officeart/2005/8/layout/vList5"/>
    <dgm:cxn modelId="{60A8E6A0-0901-463E-A2B4-1743EF163F1D}" srcId="{B685F554-81A0-4326-8A60-D64A98D25879}" destId="{B5F28060-6F44-4CE2-BA1C-32D11C9829B8}" srcOrd="1" destOrd="0" parTransId="{99450292-07EA-4FD6-8AF1-2AE607BF2176}" sibTransId="{28FDAA14-01DE-4358-919C-212722F48B8F}"/>
    <dgm:cxn modelId="{07B4617E-9699-45A9-8E73-A899BC6D0F41}" srcId="{B5F28060-6F44-4CE2-BA1C-32D11C9829B8}" destId="{B1B2F6D4-76A9-40C7-8F51-D4D9D004251F}" srcOrd="0" destOrd="0" parTransId="{CE2BD10A-CA10-44EE-B2EF-6B73371F7CCA}" sibTransId="{4E98D9E6-9919-4196-BFD7-088ADDE3F50B}"/>
    <dgm:cxn modelId="{6EEDF51D-8554-46C1-82C7-7F0011828F66}" type="presOf" srcId="{B5F28060-6F44-4CE2-BA1C-32D11C9829B8}" destId="{342C6CAD-9E04-4880-B71B-9E4CD42344F6}" srcOrd="0" destOrd="0" presId="urn:microsoft.com/office/officeart/2005/8/layout/vList5"/>
    <dgm:cxn modelId="{05CDCEF1-CB81-453D-8EB9-8D687A289400}" type="presParOf" srcId="{F61A0E5A-6775-45C5-A39B-153A6C58ACA2}" destId="{EE4E0C41-AD8E-487D-B5EC-57A84F466C62}" srcOrd="0" destOrd="0" presId="urn:microsoft.com/office/officeart/2005/8/layout/vList5"/>
    <dgm:cxn modelId="{041870FD-D257-45F8-8448-921D736CA3BA}" type="presParOf" srcId="{EE4E0C41-AD8E-487D-B5EC-57A84F466C62}" destId="{A4064DD6-1250-4175-BCD3-A47E0D67F8A2}" srcOrd="0" destOrd="0" presId="urn:microsoft.com/office/officeart/2005/8/layout/vList5"/>
    <dgm:cxn modelId="{E3DB0539-5175-41EC-BC1B-A7E62C26BE91}" type="presParOf" srcId="{EE4E0C41-AD8E-487D-B5EC-57A84F466C62}" destId="{C2BDD9E4-D8D6-48EC-90BE-4AC71A608C97}" srcOrd="1" destOrd="0" presId="urn:microsoft.com/office/officeart/2005/8/layout/vList5"/>
    <dgm:cxn modelId="{3BC44AC8-BBB3-40B9-ADF3-6598274FF526}" type="presParOf" srcId="{F61A0E5A-6775-45C5-A39B-153A6C58ACA2}" destId="{4BB9BF24-33F3-47DF-9F1B-5E3F9C53331F}" srcOrd="1" destOrd="0" presId="urn:microsoft.com/office/officeart/2005/8/layout/vList5"/>
    <dgm:cxn modelId="{38147B17-6A78-48C9-A60A-EA6EA3C187A0}" type="presParOf" srcId="{F61A0E5A-6775-45C5-A39B-153A6C58ACA2}" destId="{2DB81E99-A42D-4B56-82EC-F72563C55A90}" srcOrd="2" destOrd="0" presId="urn:microsoft.com/office/officeart/2005/8/layout/vList5"/>
    <dgm:cxn modelId="{F720613C-9BAC-400C-AC69-0D865B5D75A8}" type="presParOf" srcId="{2DB81E99-A42D-4B56-82EC-F72563C55A90}" destId="{342C6CAD-9E04-4880-B71B-9E4CD42344F6}" srcOrd="0" destOrd="0" presId="urn:microsoft.com/office/officeart/2005/8/layout/vList5"/>
    <dgm:cxn modelId="{5405946E-8BCF-415F-93C0-0063422EB126}" type="presParOf" srcId="{2DB81E99-A42D-4B56-82EC-F72563C55A90}" destId="{47BE18AC-1953-4C9D-BAB6-832430AE13CA}" srcOrd="1" destOrd="0" presId="urn:microsoft.com/office/officeart/2005/8/layout/vList5"/>
    <dgm:cxn modelId="{42A0D0C2-8F38-49F3-9BC6-FE8C944D82FC}" type="presParOf" srcId="{F61A0E5A-6775-45C5-A39B-153A6C58ACA2}" destId="{A1E75BD2-A4BD-4EA5-8F09-5D56A032A2A8}" srcOrd="3" destOrd="0" presId="urn:microsoft.com/office/officeart/2005/8/layout/vList5"/>
    <dgm:cxn modelId="{9FEC96DF-18D2-4688-9418-D03484ECF84A}" type="presParOf" srcId="{F61A0E5A-6775-45C5-A39B-153A6C58ACA2}" destId="{0F6AD44A-38AD-44E8-B720-5819C71405FA}" srcOrd="4" destOrd="0" presId="urn:microsoft.com/office/officeart/2005/8/layout/vList5"/>
    <dgm:cxn modelId="{F89D132E-B884-4359-9843-475700227CCA}" type="presParOf" srcId="{0F6AD44A-38AD-44E8-B720-5819C71405FA}" destId="{D6C32782-AB7A-4C8B-8213-3598EE3C3427}" srcOrd="0" destOrd="0" presId="urn:microsoft.com/office/officeart/2005/8/layout/vList5"/>
    <dgm:cxn modelId="{0361CD6B-A203-4C49-8D0C-A6019F48CB4E}" type="presParOf" srcId="{0F6AD44A-38AD-44E8-B720-5819C71405FA}" destId="{6685E4B0-38AD-47B8-948A-419A06A977D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7E875E-6DFB-4CE1-869A-D927C6CBF84B}"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it-IT"/>
        </a:p>
      </dgm:t>
    </dgm:pt>
    <dgm:pt modelId="{81ADBD02-4E7E-4E3A-89FD-7250990CD3FF}">
      <dgm:prSet/>
      <dgm:spPr>
        <a:xfrm>
          <a:off x="89" y="0"/>
          <a:ext cx="3572212" cy="548600"/>
        </a:xfrm>
        <a:noFill/>
        <a:ln>
          <a:noFill/>
        </a:ln>
        <a:effectLst/>
      </dgm:spPr>
      <dgm:t>
        <a:bodyPr/>
        <a:lstStyle/>
        <a:p>
          <a:pPr rtl="0"/>
          <a:r>
            <a:rPr lang="it-IT" dirty="0" smtClean="0">
              <a:solidFill>
                <a:schemeClr val="tx1"/>
              </a:solidFill>
              <a:latin typeface="Calibri"/>
              <a:ea typeface="+mn-ea"/>
              <a:cs typeface="+mn-cs"/>
            </a:rPr>
            <a:t>Raccolta differenziata in Italia nel 1997: </a:t>
          </a:r>
          <a:r>
            <a:rPr lang="it-IT" b="1" dirty="0" smtClean="0">
              <a:solidFill>
                <a:schemeClr val="tx1"/>
              </a:solidFill>
              <a:latin typeface="Calibri"/>
              <a:ea typeface="+mn-ea"/>
              <a:cs typeface="+mn-cs"/>
            </a:rPr>
            <a:t>9,4%</a:t>
          </a:r>
          <a:endParaRPr lang="it-IT" b="1" dirty="0">
            <a:solidFill>
              <a:schemeClr val="tx1"/>
            </a:solidFill>
            <a:latin typeface="Calibri"/>
            <a:ea typeface="+mn-ea"/>
            <a:cs typeface="+mn-cs"/>
          </a:endParaRPr>
        </a:p>
      </dgm:t>
    </dgm:pt>
    <dgm:pt modelId="{9EE9E749-CC2A-4F5E-B3AA-D22AE79AE613}" type="parTrans" cxnId="{168171AE-82FB-4EFC-B941-47619A48B72A}">
      <dgm:prSet/>
      <dgm:spPr/>
      <dgm:t>
        <a:bodyPr/>
        <a:lstStyle/>
        <a:p>
          <a:endParaRPr lang="it-IT"/>
        </a:p>
      </dgm:t>
    </dgm:pt>
    <dgm:pt modelId="{BC9A17DC-4926-4CD1-AD76-917495CA17FE}" type="sibTrans" cxnId="{168171AE-82FB-4EFC-B941-47619A48B72A}">
      <dgm:prSet/>
      <dgm:spPr/>
      <dgm:t>
        <a:bodyPr/>
        <a:lstStyle/>
        <a:p>
          <a:endParaRPr lang="it-IT"/>
        </a:p>
      </dgm:t>
    </dgm:pt>
    <dgm:pt modelId="{231B88AE-B67A-4659-AE17-CA547E62E4BF}">
      <dgm:prSet/>
      <dgm:spPr>
        <a:xfrm>
          <a:off x="3750912" y="822900"/>
          <a:ext cx="3572212" cy="548600"/>
        </a:xfrm>
        <a:noFill/>
        <a:ln>
          <a:noFill/>
        </a:ln>
        <a:effectLst/>
      </dgm:spPr>
      <dgm:t>
        <a:bodyPr/>
        <a:lstStyle/>
        <a:p>
          <a:pPr rtl="0"/>
          <a:r>
            <a:rPr lang="it-IT" dirty="0" smtClean="0">
              <a:solidFill>
                <a:schemeClr val="tx1"/>
              </a:solidFill>
              <a:latin typeface="Calibri"/>
              <a:ea typeface="+mn-ea"/>
              <a:cs typeface="+mn-cs"/>
            </a:rPr>
            <a:t>Raccolta differenziata in Italia nel 2017: </a:t>
          </a:r>
          <a:r>
            <a:rPr lang="it-IT" b="1" dirty="0" smtClean="0">
              <a:solidFill>
                <a:schemeClr val="tx1"/>
              </a:solidFill>
              <a:latin typeface="Calibri"/>
              <a:ea typeface="+mn-ea"/>
              <a:cs typeface="+mn-cs"/>
            </a:rPr>
            <a:t>55,5%</a:t>
          </a:r>
          <a:endParaRPr lang="it-IT" b="1" dirty="0">
            <a:solidFill>
              <a:schemeClr val="tx1"/>
            </a:solidFill>
            <a:latin typeface="Calibri"/>
            <a:ea typeface="+mn-ea"/>
            <a:cs typeface="+mn-cs"/>
          </a:endParaRPr>
        </a:p>
      </dgm:t>
    </dgm:pt>
    <dgm:pt modelId="{42A190A7-C827-44C1-8C21-629CEEDFB3E4}" type="parTrans" cxnId="{6D308CEE-5C8A-4075-8C2F-C9AB0EE31C5D}">
      <dgm:prSet/>
      <dgm:spPr/>
      <dgm:t>
        <a:bodyPr/>
        <a:lstStyle/>
        <a:p>
          <a:endParaRPr lang="it-IT"/>
        </a:p>
      </dgm:t>
    </dgm:pt>
    <dgm:pt modelId="{1E53CAEF-444B-4C62-A89B-80A59CEB46D5}" type="sibTrans" cxnId="{6D308CEE-5C8A-4075-8C2F-C9AB0EE31C5D}">
      <dgm:prSet/>
      <dgm:spPr/>
      <dgm:t>
        <a:bodyPr/>
        <a:lstStyle/>
        <a:p>
          <a:endParaRPr lang="it-IT"/>
        </a:p>
      </dgm:t>
    </dgm:pt>
    <dgm:pt modelId="{95CCCAA6-24A8-4A12-9C3E-3A2B53C6C44B}" type="pres">
      <dgm:prSet presAssocID="{E67E875E-6DFB-4CE1-869A-D927C6CBF84B}" presName="Name0" presStyleCnt="0">
        <dgm:presLayoutVars>
          <dgm:dir/>
          <dgm:resizeHandles val="exact"/>
        </dgm:presLayoutVars>
      </dgm:prSet>
      <dgm:spPr/>
      <dgm:t>
        <a:bodyPr/>
        <a:lstStyle/>
        <a:p>
          <a:endParaRPr lang="it-IT"/>
        </a:p>
      </dgm:t>
    </dgm:pt>
    <dgm:pt modelId="{98CA41C1-DF6B-461B-84A4-5AD92C6A181C}" type="pres">
      <dgm:prSet presAssocID="{E67E875E-6DFB-4CE1-869A-D927C6CBF84B}" presName="arrow" presStyleLbl="bgShp" presStyleIdx="0" presStyleCnt="1"/>
      <dgm:spPr>
        <a:xfrm>
          <a:off x="0" y="411450"/>
          <a:ext cx="8136903" cy="548600"/>
        </a:xfrm>
        <a:prstGeom prst="notchedRightArrow">
          <a:avLst/>
        </a:prstGeom>
        <a:solidFill>
          <a:schemeClr val="bg1">
            <a:lumMod val="85000"/>
          </a:schemeClr>
        </a:solidFill>
        <a:ln>
          <a:noFill/>
        </a:ln>
        <a:effectLst/>
      </dgm:spPr>
      <dgm:t>
        <a:bodyPr/>
        <a:lstStyle/>
        <a:p>
          <a:endParaRPr lang="it-IT"/>
        </a:p>
      </dgm:t>
    </dgm:pt>
    <dgm:pt modelId="{99D12B02-EE86-4B1B-B9BE-71CED0CD2E25}" type="pres">
      <dgm:prSet presAssocID="{E67E875E-6DFB-4CE1-869A-D927C6CBF84B}" presName="points" presStyleCnt="0"/>
      <dgm:spPr/>
    </dgm:pt>
    <dgm:pt modelId="{F7A0F13C-0DDD-4B25-A0B0-0BFEF1363F9D}" type="pres">
      <dgm:prSet presAssocID="{81ADBD02-4E7E-4E3A-89FD-7250990CD3FF}" presName="compositeA" presStyleCnt="0"/>
      <dgm:spPr/>
    </dgm:pt>
    <dgm:pt modelId="{E75D314E-885E-4735-9E93-1934EB18C4ED}" type="pres">
      <dgm:prSet presAssocID="{81ADBD02-4E7E-4E3A-89FD-7250990CD3FF}" presName="textA" presStyleLbl="revTx" presStyleIdx="0" presStyleCnt="2">
        <dgm:presLayoutVars>
          <dgm:bulletEnabled val="1"/>
        </dgm:presLayoutVars>
      </dgm:prSet>
      <dgm:spPr>
        <a:prstGeom prst="rect">
          <a:avLst/>
        </a:prstGeom>
      </dgm:spPr>
      <dgm:t>
        <a:bodyPr/>
        <a:lstStyle/>
        <a:p>
          <a:endParaRPr lang="it-IT"/>
        </a:p>
      </dgm:t>
    </dgm:pt>
    <dgm:pt modelId="{54D0E1ED-BDC2-4047-8F57-80C6D3AE81DE}" type="pres">
      <dgm:prSet presAssocID="{81ADBD02-4E7E-4E3A-89FD-7250990CD3FF}" presName="circleA" presStyleLbl="node1" presStyleIdx="0" presStyleCnt="2"/>
      <dgm:spPr>
        <a:xfrm>
          <a:off x="1717620" y="617175"/>
          <a:ext cx="137150" cy="137150"/>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it-IT"/>
        </a:p>
      </dgm:t>
    </dgm:pt>
    <dgm:pt modelId="{B29EBD8B-7C4B-4569-AD7E-67FFBEAC410D}" type="pres">
      <dgm:prSet presAssocID="{81ADBD02-4E7E-4E3A-89FD-7250990CD3FF}" presName="spaceA" presStyleCnt="0"/>
      <dgm:spPr/>
    </dgm:pt>
    <dgm:pt modelId="{BF354AC0-6561-495C-9A57-085B17EF50B4}" type="pres">
      <dgm:prSet presAssocID="{BC9A17DC-4926-4CD1-AD76-917495CA17FE}" presName="space" presStyleCnt="0"/>
      <dgm:spPr/>
    </dgm:pt>
    <dgm:pt modelId="{3F69147B-01E1-49F1-A89D-A6E1911EC5A1}" type="pres">
      <dgm:prSet presAssocID="{231B88AE-B67A-4659-AE17-CA547E62E4BF}" presName="compositeB" presStyleCnt="0"/>
      <dgm:spPr/>
    </dgm:pt>
    <dgm:pt modelId="{FD4DF95E-A4DA-4E79-B993-C55269EA55CB}" type="pres">
      <dgm:prSet presAssocID="{231B88AE-B67A-4659-AE17-CA547E62E4BF}" presName="textB" presStyleLbl="revTx" presStyleIdx="1" presStyleCnt="2">
        <dgm:presLayoutVars>
          <dgm:bulletEnabled val="1"/>
        </dgm:presLayoutVars>
      </dgm:prSet>
      <dgm:spPr>
        <a:prstGeom prst="rect">
          <a:avLst/>
        </a:prstGeom>
      </dgm:spPr>
      <dgm:t>
        <a:bodyPr/>
        <a:lstStyle/>
        <a:p>
          <a:endParaRPr lang="it-IT"/>
        </a:p>
      </dgm:t>
    </dgm:pt>
    <dgm:pt modelId="{466EAA1B-8B5B-4B9E-AE0F-B17291F0D29D}" type="pres">
      <dgm:prSet presAssocID="{231B88AE-B67A-4659-AE17-CA547E62E4BF}" presName="circleB" presStyleLbl="node1" presStyleIdx="1" presStyleCnt="2"/>
      <dgm:spPr>
        <a:xfrm>
          <a:off x="5468443" y="617175"/>
          <a:ext cx="137150" cy="137150"/>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it-IT"/>
        </a:p>
      </dgm:t>
    </dgm:pt>
    <dgm:pt modelId="{0295C8BD-CA5A-4C32-AA4A-DD08E6FCADCA}" type="pres">
      <dgm:prSet presAssocID="{231B88AE-B67A-4659-AE17-CA547E62E4BF}" presName="spaceB" presStyleCnt="0"/>
      <dgm:spPr/>
    </dgm:pt>
  </dgm:ptLst>
  <dgm:cxnLst>
    <dgm:cxn modelId="{7AE93D6E-0395-4980-B7B0-D10043343126}" type="presOf" srcId="{231B88AE-B67A-4659-AE17-CA547E62E4BF}" destId="{FD4DF95E-A4DA-4E79-B993-C55269EA55CB}" srcOrd="0" destOrd="0" presId="urn:microsoft.com/office/officeart/2005/8/layout/hProcess11"/>
    <dgm:cxn modelId="{6D308CEE-5C8A-4075-8C2F-C9AB0EE31C5D}" srcId="{E67E875E-6DFB-4CE1-869A-D927C6CBF84B}" destId="{231B88AE-B67A-4659-AE17-CA547E62E4BF}" srcOrd="1" destOrd="0" parTransId="{42A190A7-C827-44C1-8C21-629CEEDFB3E4}" sibTransId="{1E53CAEF-444B-4C62-A89B-80A59CEB46D5}"/>
    <dgm:cxn modelId="{8A000C85-D359-4850-9456-564102234886}" type="presOf" srcId="{E67E875E-6DFB-4CE1-869A-D927C6CBF84B}" destId="{95CCCAA6-24A8-4A12-9C3E-3A2B53C6C44B}" srcOrd="0" destOrd="0" presId="urn:microsoft.com/office/officeart/2005/8/layout/hProcess11"/>
    <dgm:cxn modelId="{02D76876-9B5C-4DD0-A3DE-94D08673D1D1}" type="presOf" srcId="{81ADBD02-4E7E-4E3A-89FD-7250990CD3FF}" destId="{E75D314E-885E-4735-9E93-1934EB18C4ED}" srcOrd="0" destOrd="0" presId="urn:microsoft.com/office/officeart/2005/8/layout/hProcess11"/>
    <dgm:cxn modelId="{168171AE-82FB-4EFC-B941-47619A48B72A}" srcId="{E67E875E-6DFB-4CE1-869A-D927C6CBF84B}" destId="{81ADBD02-4E7E-4E3A-89FD-7250990CD3FF}" srcOrd="0" destOrd="0" parTransId="{9EE9E749-CC2A-4F5E-B3AA-D22AE79AE613}" sibTransId="{BC9A17DC-4926-4CD1-AD76-917495CA17FE}"/>
    <dgm:cxn modelId="{B0230783-C6BF-437F-BBDC-27E100A63E92}" type="presParOf" srcId="{95CCCAA6-24A8-4A12-9C3E-3A2B53C6C44B}" destId="{98CA41C1-DF6B-461B-84A4-5AD92C6A181C}" srcOrd="0" destOrd="0" presId="urn:microsoft.com/office/officeart/2005/8/layout/hProcess11"/>
    <dgm:cxn modelId="{AE452891-8CA0-4DCF-9332-A167FAF7D6F2}" type="presParOf" srcId="{95CCCAA6-24A8-4A12-9C3E-3A2B53C6C44B}" destId="{99D12B02-EE86-4B1B-B9BE-71CED0CD2E25}" srcOrd="1" destOrd="0" presId="urn:microsoft.com/office/officeart/2005/8/layout/hProcess11"/>
    <dgm:cxn modelId="{0833464E-C026-4FD5-A6D3-8A5A878D1486}" type="presParOf" srcId="{99D12B02-EE86-4B1B-B9BE-71CED0CD2E25}" destId="{F7A0F13C-0DDD-4B25-A0B0-0BFEF1363F9D}" srcOrd="0" destOrd="0" presId="urn:microsoft.com/office/officeart/2005/8/layout/hProcess11"/>
    <dgm:cxn modelId="{347CDCA2-93A5-46B7-AF2B-58B3837297E2}" type="presParOf" srcId="{F7A0F13C-0DDD-4B25-A0B0-0BFEF1363F9D}" destId="{E75D314E-885E-4735-9E93-1934EB18C4ED}" srcOrd="0" destOrd="0" presId="urn:microsoft.com/office/officeart/2005/8/layout/hProcess11"/>
    <dgm:cxn modelId="{76A8E05C-08FA-4336-975E-C3B0582F686C}" type="presParOf" srcId="{F7A0F13C-0DDD-4B25-A0B0-0BFEF1363F9D}" destId="{54D0E1ED-BDC2-4047-8F57-80C6D3AE81DE}" srcOrd="1" destOrd="0" presId="urn:microsoft.com/office/officeart/2005/8/layout/hProcess11"/>
    <dgm:cxn modelId="{93836E32-FC0F-40A5-A3DE-1102837906F6}" type="presParOf" srcId="{F7A0F13C-0DDD-4B25-A0B0-0BFEF1363F9D}" destId="{B29EBD8B-7C4B-4569-AD7E-67FFBEAC410D}" srcOrd="2" destOrd="0" presId="urn:microsoft.com/office/officeart/2005/8/layout/hProcess11"/>
    <dgm:cxn modelId="{70320CA5-AB1D-4EA8-838F-57E7B73EA8DA}" type="presParOf" srcId="{99D12B02-EE86-4B1B-B9BE-71CED0CD2E25}" destId="{BF354AC0-6561-495C-9A57-085B17EF50B4}" srcOrd="1" destOrd="0" presId="urn:microsoft.com/office/officeart/2005/8/layout/hProcess11"/>
    <dgm:cxn modelId="{649BB4D9-135C-4E5E-BB77-D025A1AE04B7}" type="presParOf" srcId="{99D12B02-EE86-4B1B-B9BE-71CED0CD2E25}" destId="{3F69147B-01E1-49F1-A89D-A6E1911EC5A1}" srcOrd="2" destOrd="0" presId="urn:microsoft.com/office/officeart/2005/8/layout/hProcess11"/>
    <dgm:cxn modelId="{D5DE0D1C-A60D-4D6B-9B7C-3B77F9878069}" type="presParOf" srcId="{3F69147B-01E1-49F1-A89D-A6E1911EC5A1}" destId="{FD4DF95E-A4DA-4E79-B993-C55269EA55CB}" srcOrd="0" destOrd="0" presId="urn:microsoft.com/office/officeart/2005/8/layout/hProcess11"/>
    <dgm:cxn modelId="{EBBB7A4E-0E40-45C6-8CBF-9AD2AE75D67A}" type="presParOf" srcId="{3F69147B-01E1-49F1-A89D-A6E1911EC5A1}" destId="{466EAA1B-8B5B-4B9E-AE0F-B17291F0D29D}" srcOrd="1" destOrd="0" presId="urn:microsoft.com/office/officeart/2005/8/layout/hProcess11"/>
    <dgm:cxn modelId="{20845F24-39C4-4CAE-BE85-0946049CAE83}" type="presParOf" srcId="{3F69147B-01E1-49F1-A89D-A6E1911EC5A1}" destId="{0295C8BD-CA5A-4C32-AA4A-DD08E6FCADCA}" srcOrd="2" destOrd="0" presId="urn:microsoft.com/office/officeart/2005/8/layout/hProcess1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A2C79F-1BD1-4ACC-9DC9-369951F45559}" type="doc">
      <dgm:prSet loTypeId="urn:microsoft.com/office/officeart/2005/8/layout/default" loCatId="list" qsTypeId="urn:microsoft.com/office/officeart/2005/8/quickstyle/simple3" qsCatId="simple" csTypeId="urn:microsoft.com/office/officeart/2005/8/colors/accent0_2" csCatId="mainScheme" phldr="1"/>
      <dgm:spPr/>
      <dgm:t>
        <a:bodyPr/>
        <a:lstStyle/>
        <a:p>
          <a:endParaRPr lang="it-IT"/>
        </a:p>
      </dgm:t>
    </dgm:pt>
    <dgm:pt modelId="{9F192720-F88C-4382-9187-BF2A0920812B}">
      <dgm:prSet custT="1"/>
      <dgm:spPr/>
      <dgm:t>
        <a:bodyPr/>
        <a:lstStyle/>
        <a:p>
          <a:pPr rtl="0"/>
          <a:r>
            <a:rPr lang="it-IT" sz="1600" b="1" dirty="0" smtClean="0">
              <a:effectLst/>
              <a:latin typeface="Calibri Light" panose="020F0302020204030204" pitchFamily="34" charset="0"/>
            </a:rPr>
            <a:t>Discariche</a:t>
          </a:r>
          <a:endParaRPr lang="it-IT" sz="1600" dirty="0">
            <a:effectLst/>
            <a:latin typeface="Calibri Light" panose="020F0302020204030204" pitchFamily="34" charset="0"/>
          </a:endParaRPr>
        </a:p>
      </dgm:t>
    </dgm:pt>
    <dgm:pt modelId="{68D1F013-21CF-41B4-9208-B1BCC9EC8BD1}" type="parTrans" cxnId="{08933525-0917-46C4-8689-B41B6742D3F4}">
      <dgm:prSet/>
      <dgm:spPr/>
      <dgm:t>
        <a:bodyPr/>
        <a:lstStyle/>
        <a:p>
          <a:endParaRPr lang="it-IT" sz="1600">
            <a:effectLst/>
            <a:latin typeface="Calibri Light" panose="020F0302020204030204" pitchFamily="34" charset="0"/>
          </a:endParaRPr>
        </a:p>
      </dgm:t>
    </dgm:pt>
    <dgm:pt modelId="{892053D6-3F6F-453B-93DC-F726721E1A91}" type="sibTrans" cxnId="{08933525-0917-46C4-8689-B41B6742D3F4}">
      <dgm:prSet/>
      <dgm:spPr/>
      <dgm:t>
        <a:bodyPr/>
        <a:lstStyle/>
        <a:p>
          <a:endParaRPr lang="it-IT" sz="1600">
            <a:effectLst/>
            <a:latin typeface="Calibri Light" panose="020F0302020204030204" pitchFamily="34" charset="0"/>
          </a:endParaRPr>
        </a:p>
      </dgm:t>
    </dgm:pt>
    <dgm:pt modelId="{40FEB800-6816-4EB3-946D-133362901D64}">
      <dgm:prSet custT="1"/>
      <dgm:spPr/>
      <dgm:t>
        <a:bodyPr/>
        <a:lstStyle/>
        <a:p>
          <a:pPr rtl="0"/>
          <a:r>
            <a:rPr lang="it-IT" sz="1600" dirty="0" smtClean="0">
              <a:effectLst/>
              <a:latin typeface="Calibri Light" panose="020F0302020204030204" pitchFamily="34" charset="0"/>
            </a:rPr>
            <a:t>D.lgs. 13/1/2003, n. 36 - Attuazione Dir.1999/31/Ce</a:t>
          </a:r>
          <a:endParaRPr lang="it-IT" sz="1600" dirty="0">
            <a:effectLst/>
            <a:latin typeface="Calibri Light" panose="020F0302020204030204" pitchFamily="34" charset="0"/>
          </a:endParaRPr>
        </a:p>
      </dgm:t>
    </dgm:pt>
    <dgm:pt modelId="{37A6C483-935D-45AD-A8DE-7A7A9A04A6A5}" type="parTrans" cxnId="{DD5FB102-A1C3-43CD-9137-9DAD6892C0A4}">
      <dgm:prSet/>
      <dgm:spPr/>
      <dgm:t>
        <a:bodyPr/>
        <a:lstStyle/>
        <a:p>
          <a:endParaRPr lang="it-IT" sz="1600">
            <a:effectLst/>
            <a:latin typeface="Calibri Light" panose="020F0302020204030204" pitchFamily="34" charset="0"/>
          </a:endParaRPr>
        </a:p>
      </dgm:t>
    </dgm:pt>
    <dgm:pt modelId="{5CDDE17E-D483-411F-A9D6-AB289B9046E5}" type="sibTrans" cxnId="{DD5FB102-A1C3-43CD-9137-9DAD6892C0A4}">
      <dgm:prSet/>
      <dgm:spPr/>
      <dgm:t>
        <a:bodyPr/>
        <a:lstStyle/>
        <a:p>
          <a:endParaRPr lang="it-IT" sz="1600">
            <a:effectLst/>
            <a:latin typeface="Calibri Light" panose="020F0302020204030204" pitchFamily="34" charset="0"/>
          </a:endParaRPr>
        </a:p>
      </dgm:t>
    </dgm:pt>
    <dgm:pt modelId="{477568C8-3EB6-4197-A982-67164410F9E1}">
      <dgm:prSet custT="1"/>
      <dgm:spPr/>
      <dgm:t>
        <a:bodyPr/>
        <a:lstStyle/>
        <a:p>
          <a:pPr rtl="0"/>
          <a:r>
            <a:rPr lang="it-IT" sz="1600" b="1" dirty="0" smtClean="0">
              <a:effectLst/>
              <a:latin typeface="Calibri Light" panose="020F0302020204030204" pitchFamily="34" charset="0"/>
            </a:rPr>
            <a:t>Incenerimento</a:t>
          </a:r>
          <a:endParaRPr lang="it-IT" sz="1600" dirty="0">
            <a:effectLst/>
            <a:latin typeface="Calibri Light" panose="020F0302020204030204" pitchFamily="34" charset="0"/>
          </a:endParaRPr>
        </a:p>
      </dgm:t>
    </dgm:pt>
    <dgm:pt modelId="{4CFE84C7-1277-4468-82A2-57D3CE1467D1}" type="parTrans" cxnId="{39209015-B9FD-4FCA-8AC3-414AEB19C2E3}">
      <dgm:prSet/>
      <dgm:spPr/>
      <dgm:t>
        <a:bodyPr/>
        <a:lstStyle/>
        <a:p>
          <a:endParaRPr lang="it-IT" sz="1600">
            <a:effectLst/>
            <a:latin typeface="Calibri Light" panose="020F0302020204030204" pitchFamily="34" charset="0"/>
          </a:endParaRPr>
        </a:p>
      </dgm:t>
    </dgm:pt>
    <dgm:pt modelId="{9892103E-F9C6-4960-AFCC-DFB899B25E56}" type="sibTrans" cxnId="{39209015-B9FD-4FCA-8AC3-414AEB19C2E3}">
      <dgm:prSet/>
      <dgm:spPr/>
      <dgm:t>
        <a:bodyPr/>
        <a:lstStyle/>
        <a:p>
          <a:endParaRPr lang="it-IT" sz="1600">
            <a:effectLst/>
            <a:latin typeface="Calibri Light" panose="020F0302020204030204" pitchFamily="34" charset="0"/>
          </a:endParaRPr>
        </a:p>
      </dgm:t>
    </dgm:pt>
    <dgm:pt modelId="{736C703B-503D-4C6A-B1C1-D1DD0B10AA10}">
      <dgm:prSet custT="1"/>
      <dgm:spPr/>
      <dgm:t>
        <a:bodyPr/>
        <a:lstStyle/>
        <a:p>
          <a:pPr rtl="0"/>
          <a:r>
            <a:rPr lang="it-IT" sz="1600" dirty="0" smtClean="0">
              <a:effectLst/>
              <a:latin typeface="Calibri Light" panose="020F0302020204030204" pitchFamily="34" charset="0"/>
            </a:rPr>
            <a:t>D.lgs 11/5/2005, n. 133 - Attuazione Dir.2000/76/CE</a:t>
          </a:r>
          <a:endParaRPr lang="it-IT" sz="1600" dirty="0">
            <a:effectLst/>
            <a:latin typeface="Calibri Light" panose="020F0302020204030204" pitchFamily="34" charset="0"/>
          </a:endParaRPr>
        </a:p>
      </dgm:t>
    </dgm:pt>
    <dgm:pt modelId="{415A4413-4F32-4917-A5A9-8B6CF79626B8}" type="parTrans" cxnId="{2E821285-D898-4608-91C8-4587DACB010D}">
      <dgm:prSet/>
      <dgm:spPr/>
      <dgm:t>
        <a:bodyPr/>
        <a:lstStyle/>
        <a:p>
          <a:endParaRPr lang="it-IT" sz="1600">
            <a:effectLst/>
            <a:latin typeface="Calibri Light" panose="020F0302020204030204" pitchFamily="34" charset="0"/>
          </a:endParaRPr>
        </a:p>
      </dgm:t>
    </dgm:pt>
    <dgm:pt modelId="{1CBE8255-4C4B-4200-8368-168C580FFA93}" type="sibTrans" cxnId="{2E821285-D898-4608-91C8-4587DACB010D}">
      <dgm:prSet/>
      <dgm:spPr/>
      <dgm:t>
        <a:bodyPr/>
        <a:lstStyle/>
        <a:p>
          <a:endParaRPr lang="it-IT" sz="1600">
            <a:effectLst/>
            <a:latin typeface="Calibri Light" panose="020F0302020204030204" pitchFamily="34" charset="0"/>
          </a:endParaRPr>
        </a:p>
      </dgm:t>
    </dgm:pt>
    <dgm:pt modelId="{76E1F1BA-A2FE-417E-8737-0474CD3D96DC}">
      <dgm:prSet custT="1"/>
      <dgm:spPr/>
      <dgm:t>
        <a:bodyPr/>
        <a:lstStyle/>
        <a:p>
          <a:pPr rtl="0"/>
          <a:r>
            <a:rPr lang="it-IT" sz="1600" b="1" dirty="0" smtClean="0">
              <a:effectLst/>
              <a:latin typeface="Calibri Light" panose="020F0302020204030204" pitchFamily="34" charset="0"/>
            </a:rPr>
            <a:t>Raee</a:t>
          </a:r>
          <a:endParaRPr lang="it-IT" sz="1600" dirty="0">
            <a:effectLst/>
            <a:latin typeface="Calibri Light" panose="020F0302020204030204" pitchFamily="34" charset="0"/>
          </a:endParaRPr>
        </a:p>
      </dgm:t>
    </dgm:pt>
    <dgm:pt modelId="{4DCA5EC8-6709-4E5B-9604-6BBB55B5D09F}" type="parTrans" cxnId="{08998C1D-1878-4ED3-AC0E-4CA53FB0F59F}">
      <dgm:prSet/>
      <dgm:spPr/>
      <dgm:t>
        <a:bodyPr/>
        <a:lstStyle/>
        <a:p>
          <a:endParaRPr lang="it-IT" sz="1600">
            <a:effectLst/>
            <a:latin typeface="Calibri Light" panose="020F0302020204030204" pitchFamily="34" charset="0"/>
          </a:endParaRPr>
        </a:p>
      </dgm:t>
    </dgm:pt>
    <dgm:pt modelId="{2556E34C-66BC-416B-AF0A-AF27009FAF0D}" type="sibTrans" cxnId="{08998C1D-1878-4ED3-AC0E-4CA53FB0F59F}">
      <dgm:prSet/>
      <dgm:spPr/>
      <dgm:t>
        <a:bodyPr/>
        <a:lstStyle/>
        <a:p>
          <a:endParaRPr lang="it-IT" sz="1600">
            <a:effectLst/>
            <a:latin typeface="Calibri Light" panose="020F0302020204030204" pitchFamily="34" charset="0"/>
          </a:endParaRPr>
        </a:p>
      </dgm:t>
    </dgm:pt>
    <dgm:pt modelId="{2D09AF11-DB17-48E1-A3D4-C9E79B76F34C}">
      <dgm:prSet custT="1"/>
      <dgm:spPr/>
      <dgm:t>
        <a:bodyPr/>
        <a:lstStyle/>
        <a:p>
          <a:pPr rtl="0"/>
          <a:r>
            <a:rPr lang="it-IT" sz="1600" dirty="0" smtClean="0">
              <a:effectLst/>
              <a:latin typeface="Calibri Light" panose="020F0302020204030204" pitchFamily="34" charset="0"/>
            </a:rPr>
            <a:t>D.lgs 14/3/2014, n.49 - Attuazione della Dir. 2012/19/Ue sui RAEE</a:t>
          </a:r>
          <a:endParaRPr lang="it-IT" sz="1600" dirty="0">
            <a:effectLst/>
            <a:latin typeface="Calibri Light" panose="020F0302020204030204" pitchFamily="34" charset="0"/>
          </a:endParaRPr>
        </a:p>
      </dgm:t>
    </dgm:pt>
    <dgm:pt modelId="{A1BBACA5-E4FC-46A8-9E47-C9C41345B531}" type="parTrans" cxnId="{14269E75-EA69-4751-8650-A6C9FAC0AB8B}">
      <dgm:prSet/>
      <dgm:spPr/>
      <dgm:t>
        <a:bodyPr/>
        <a:lstStyle/>
        <a:p>
          <a:endParaRPr lang="it-IT" sz="1600">
            <a:effectLst/>
            <a:latin typeface="Calibri Light" panose="020F0302020204030204" pitchFamily="34" charset="0"/>
          </a:endParaRPr>
        </a:p>
      </dgm:t>
    </dgm:pt>
    <dgm:pt modelId="{D97DFF98-24B0-4E61-BEE1-4A55D98894C5}" type="sibTrans" cxnId="{14269E75-EA69-4751-8650-A6C9FAC0AB8B}">
      <dgm:prSet/>
      <dgm:spPr/>
      <dgm:t>
        <a:bodyPr/>
        <a:lstStyle/>
        <a:p>
          <a:endParaRPr lang="it-IT" sz="1600">
            <a:effectLst/>
            <a:latin typeface="Calibri Light" panose="020F0302020204030204" pitchFamily="34" charset="0"/>
          </a:endParaRPr>
        </a:p>
      </dgm:t>
    </dgm:pt>
    <dgm:pt modelId="{918B57A8-85EE-4593-ACE4-2B301838308C}">
      <dgm:prSet custT="1"/>
      <dgm:spPr/>
      <dgm:t>
        <a:bodyPr/>
        <a:lstStyle/>
        <a:p>
          <a:pPr rtl="0"/>
          <a:r>
            <a:rPr lang="it-IT" sz="1600" b="1" dirty="0" smtClean="0">
              <a:effectLst/>
              <a:latin typeface="Calibri Light" panose="020F0302020204030204" pitchFamily="34" charset="0"/>
            </a:rPr>
            <a:t>Sostanze pericolose nei RAEE</a:t>
          </a:r>
          <a:endParaRPr lang="it-IT" sz="1600" dirty="0">
            <a:effectLst/>
            <a:latin typeface="Calibri Light" panose="020F0302020204030204" pitchFamily="34" charset="0"/>
          </a:endParaRPr>
        </a:p>
      </dgm:t>
    </dgm:pt>
    <dgm:pt modelId="{8901481B-E89D-4B0A-8BD9-F766F76C3309}" type="parTrans" cxnId="{D45BA672-305A-4528-ACED-991B8B4E7C7C}">
      <dgm:prSet/>
      <dgm:spPr/>
      <dgm:t>
        <a:bodyPr/>
        <a:lstStyle/>
        <a:p>
          <a:endParaRPr lang="it-IT" sz="1600">
            <a:effectLst/>
            <a:latin typeface="Calibri Light" panose="020F0302020204030204" pitchFamily="34" charset="0"/>
          </a:endParaRPr>
        </a:p>
      </dgm:t>
    </dgm:pt>
    <dgm:pt modelId="{39DB7C27-A07B-4E29-B5DA-845575CEB672}" type="sibTrans" cxnId="{D45BA672-305A-4528-ACED-991B8B4E7C7C}">
      <dgm:prSet/>
      <dgm:spPr/>
      <dgm:t>
        <a:bodyPr/>
        <a:lstStyle/>
        <a:p>
          <a:endParaRPr lang="it-IT" sz="1600">
            <a:effectLst/>
            <a:latin typeface="Calibri Light" panose="020F0302020204030204" pitchFamily="34" charset="0"/>
          </a:endParaRPr>
        </a:p>
      </dgm:t>
    </dgm:pt>
    <dgm:pt modelId="{9D82C794-FD06-44C3-AE1F-8C8815641227}">
      <dgm:prSet custT="1"/>
      <dgm:spPr/>
      <dgm:t>
        <a:bodyPr/>
        <a:lstStyle/>
        <a:p>
          <a:pPr rtl="0"/>
          <a:r>
            <a:rPr lang="it-IT" sz="1600" dirty="0" smtClean="0">
              <a:effectLst/>
              <a:latin typeface="Calibri Light" panose="020F0302020204030204" pitchFamily="34" charset="0"/>
            </a:rPr>
            <a:t>D.lgs 25/7/2005, n. 151 - Attuazione delle Dir. 2002/95/CE, 2002/96/CE e 2003/108/CE. </a:t>
          </a:r>
          <a:endParaRPr lang="it-IT" sz="1600" dirty="0">
            <a:effectLst/>
            <a:latin typeface="Calibri Light" panose="020F0302020204030204" pitchFamily="34" charset="0"/>
          </a:endParaRPr>
        </a:p>
      </dgm:t>
    </dgm:pt>
    <dgm:pt modelId="{CDDD25C1-C354-4783-BBC5-07E0138C3519}" type="parTrans" cxnId="{D921CA77-F242-45A7-A644-74E235597096}">
      <dgm:prSet/>
      <dgm:spPr/>
      <dgm:t>
        <a:bodyPr/>
        <a:lstStyle/>
        <a:p>
          <a:endParaRPr lang="it-IT" sz="1600">
            <a:effectLst/>
            <a:latin typeface="Calibri Light" panose="020F0302020204030204" pitchFamily="34" charset="0"/>
          </a:endParaRPr>
        </a:p>
      </dgm:t>
    </dgm:pt>
    <dgm:pt modelId="{AADEB9BC-DC00-4D9E-977A-53921F28B3DC}" type="sibTrans" cxnId="{D921CA77-F242-45A7-A644-74E235597096}">
      <dgm:prSet/>
      <dgm:spPr/>
      <dgm:t>
        <a:bodyPr/>
        <a:lstStyle/>
        <a:p>
          <a:endParaRPr lang="it-IT" sz="1600">
            <a:effectLst/>
            <a:latin typeface="Calibri Light" panose="020F0302020204030204" pitchFamily="34" charset="0"/>
          </a:endParaRPr>
        </a:p>
      </dgm:t>
    </dgm:pt>
    <dgm:pt modelId="{F720D8E9-1A2E-44F6-BF97-4A31B608F9C5}">
      <dgm:prSet custT="1"/>
      <dgm:spPr/>
      <dgm:t>
        <a:bodyPr/>
        <a:lstStyle/>
        <a:p>
          <a:pPr rtl="0"/>
          <a:r>
            <a:rPr lang="it-IT" sz="1600" b="1" dirty="0" smtClean="0">
              <a:effectLst/>
              <a:latin typeface="Calibri Light" panose="020F0302020204030204" pitchFamily="34" charset="0"/>
            </a:rPr>
            <a:t>Rifiuti radioattivi</a:t>
          </a:r>
          <a:endParaRPr lang="it-IT" sz="1600" dirty="0">
            <a:effectLst/>
            <a:latin typeface="Calibri Light" panose="020F0302020204030204" pitchFamily="34" charset="0"/>
          </a:endParaRPr>
        </a:p>
      </dgm:t>
    </dgm:pt>
    <dgm:pt modelId="{225EE406-DE5E-4A9F-9C73-2405CC129B60}" type="parTrans" cxnId="{45542E7D-6ED1-47D5-9B9A-585A5D0E3FC7}">
      <dgm:prSet/>
      <dgm:spPr/>
      <dgm:t>
        <a:bodyPr/>
        <a:lstStyle/>
        <a:p>
          <a:endParaRPr lang="it-IT" sz="1600">
            <a:effectLst/>
            <a:latin typeface="Calibri Light" panose="020F0302020204030204" pitchFamily="34" charset="0"/>
          </a:endParaRPr>
        </a:p>
      </dgm:t>
    </dgm:pt>
    <dgm:pt modelId="{6DDA390F-FCB6-40AB-B3FB-4C03DACF6A93}" type="sibTrans" cxnId="{45542E7D-6ED1-47D5-9B9A-585A5D0E3FC7}">
      <dgm:prSet/>
      <dgm:spPr/>
      <dgm:t>
        <a:bodyPr/>
        <a:lstStyle/>
        <a:p>
          <a:endParaRPr lang="it-IT" sz="1600">
            <a:effectLst/>
            <a:latin typeface="Calibri Light" panose="020F0302020204030204" pitchFamily="34" charset="0"/>
          </a:endParaRPr>
        </a:p>
      </dgm:t>
    </dgm:pt>
    <dgm:pt modelId="{354802B1-67F0-47D6-A4EA-1D1DF3421F54}">
      <dgm:prSet custT="1"/>
      <dgm:spPr/>
      <dgm:t>
        <a:bodyPr/>
        <a:lstStyle/>
        <a:p>
          <a:pPr rtl="0"/>
          <a:r>
            <a:rPr lang="it-IT" sz="1600" dirty="0" smtClean="0">
              <a:effectLst/>
              <a:latin typeface="Calibri Light" panose="020F0302020204030204" pitchFamily="34" charset="0"/>
            </a:rPr>
            <a:t>D.lgs 4/3/2014, n. 45 - Attuazione della Dir. 2011/70/EURATOM</a:t>
          </a:r>
          <a:endParaRPr lang="it-IT" sz="1600" dirty="0">
            <a:effectLst/>
            <a:latin typeface="Calibri Light" panose="020F0302020204030204" pitchFamily="34" charset="0"/>
          </a:endParaRPr>
        </a:p>
      </dgm:t>
    </dgm:pt>
    <dgm:pt modelId="{09A3625C-07D2-4FFE-A905-BC4A43ADAC57}" type="parTrans" cxnId="{E92ADEE3-7DB7-4999-8361-6E654F0CB24D}">
      <dgm:prSet/>
      <dgm:spPr/>
      <dgm:t>
        <a:bodyPr/>
        <a:lstStyle/>
        <a:p>
          <a:endParaRPr lang="it-IT" sz="1600">
            <a:effectLst/>
            <a:latin typeface="Calibri Light" panose="020F0302020204030204" pitchFamily="34" charset="0"/>
          </a:endParaRPr>
        </a:p>
      </dgm:t>
    </dgm:pt>
    <dgm:pt modelId="{9B6585B4-4CC3-4EC1-BB35-A8E3A3E698E3}" type="sibTrans" cxnId="{E92ADEE3-7DB7-4999-8361-6E654F0CB24D}">
      <dgm:prSet/>
      <dgm:spPr/>
      <dgm:t>
        <a:bodyPr/>
        <a:lstStyle/>
        <a:p>
          <a:endParaRPr lang="it-IT" sz="1600">
            <a:effectLst/>
            <a:latin typeface="Calibri Light" panose="020F0302020204030204" pitchFamily="34" charset="0"/>
          </a:endParaRPr>
        </a:p>
      </dgm:t>
    </dgm:pt>
    <dgm:pt modelId="{827545A9-52E3-436D-9436-AFBFD401A447}">
      <dgm:prSet custT="1"/>
      <dgm:spPr/>
      <dgm:t>
        <a:bodyPr/>
        <a:lstStyle/>
        <a:p>
          <a:pPr rtl="0"/>
          <a:r>
            <a:rPr lang="it-IT" sz="1600" b="1" smtClean="0">
              <a:effectLst/>
              <a:latin typeface="Calibri Light" panose="020F0302020204030204" pitchFamily="34" charset="0"/>
            </a:rPr>
            <a:t>Pile e accumulatori</a:t>
          </a:r>
          <a:endParaRPr lang="it-IT" sz="1600">
            <a:effectLst/>
            <a:latin typeface="Calibri Light" panose="020F0302020204030204" pitchFamily="34" charset="0"/>
          </a:endParaRPr>
        </a:p>
      </dgm:t>
    </dgm:pt>
    <dgm:pt modelId="{CE972F9A-1EFF-4F51-82BE-E7F8C1E2EF62}" type="parTrans" cxnId="{8FDF1969-E2D9-444A-B470-613884847CF4}">
      <dgm:prSet/>
      <dgm:spPr/>
      <dgm:t>
        <a:bodyPr/>
        <a:lstStyle/>
        <a:p>
          <a:endParaRPr lang="it-IT" sz="1600">
            <a:effectLst/>
            <a:latin typeface="Calibri Light" panose="020F0302020204030204" pitchFamily="34" charset="0"/>
          </a:endParaRPr>
        </a:p>
      </dgm:t>
    </dgm:pt>
    <dgm:pt modelId="{A3BB7AC6-8209-45D0-A67E-03FE63AF72C0}" type="sibTrans" cxnId="{8FDF1969-E2D9-444A-B470-613884847CF4}">
      <dgm:prSet/>
      <dgm:spPr/>
      <dgm:t>
        <a:bodyPr/>
        <a:lstStyle/>
        <a:p>
          <a:endParaRPr lang="it-IT" sz="1600">
            <a:effectLst/>
            <a:latin typeface="Calibri Light" panose="020F0302020204030204" pitchFamily="34" charset="0"/>
          </a:endParaRPr>
        </a:p>
      </dgm:t>
    </dgm:pt>
    <dgm:pt modelId="{5E8341CA-3908-45DE-A910-14082A8FBC2B}">
      <dgm:prSet custT="1"/>
      <dgm:spPr/>
      <dgm:t>
        <a:bodyPr/>
        <a:lstStyle/>
        <a:p>
          <a:pPr rtl="0"/>
          <a:r>
            <a:rPr lang="it-IT" sz="1600" dirty="0" smtClean="0">
              <a:effectLst/>
              <a:latin typeface="Calibri Light" panose="020F0302020204030204" pitchFamily="34" charset="0"/>
            </a:rPr>
            <a:t>D.lgs 20/11/2008, n. 188 - Attuazione della Dir. 2006/66/CE</a:t>
          </a:r>
          <a:endParaRPr lang="it-IT" sz="1600" dirty="0">
            <a:effectLst/>
            <a:latin typeface="Calibri Light" panose="020F0302020204030204" pitchFamily="34" charset="0"/>
          </a:endParaRPr>
        </a:p>
      </dgm:t>
    </dgm:pt>
    <dgm:pt modelId="{261F68CC-7180-4F47-BB3D-146DA5545F0D}" type="parTrans" cxnId="{E9800E98-4628-44BB-B884-3ECA7D30DED3}">
      <dgm:prSet/>
      <dgm:spPr/>
      <dgm:t>
        <a:bodyPr/>
        <a:lstStyle/>
        <a:p>
          <a:endParaRPr lang="it-IT" sz="1600">
            <a:effectLst/>
            <a:latin typeface="Calibri Light" panose="020F0302020204030204" pitchFamily="34" charset="0"/>
          </a:endParaRPr>
        </a:p>
      </dgm:t>
    </dgm:pt>
    <dgm:pt modelId="{C207C06D-221A-4555-930B-C8ECC0065DA2}" type="sibTrans" cxnId="{E9800E98-4628-44BB-B884-3ECA7D30DED3}">
      <dgm:prSet/>
      <dgm:spPr/>
      <dgm:t>
        <a:bodyPr/>
        <a:lstStyle/>
        <a:p>
          <a:endParaRPr lang="it-IT" sz="1600">
            <a:effectLst/>
            <a:latin typeface="Calibri Light" panose="020F0302020204030204" pitchFamily="34" charset="0"/>
          </a:endParaRPr>
        </a:p>
      </dgm:t>
    </dgm:pt>
    <dgm:pt modelId="{F1F195A4-0511-4EF0-BE1C-F22416A192B5}">
      <dgm:prSet custT="1"/>
      <dgm:spPr/>
      <dgm:t>
        <a:bodyPr/>
        <a:lstStyle/>
        <a:p>
          <a:pPr rtl="0"/>
          <a:r>
            <a:rPr lang="it-IT" sz="1600" b="1" smtClean="0">
              <a:effectLst/>
              <a:latin typeface="Calibri Light" panose="020F0302020204030204" pitchFamily="34" charset="0"/>
            </a:rPr>
            <a:t>Rifiuti delle industrie estrattive</a:t>
          </a:r>
          <a:endParaRPr lang="it-IT" sz="1600">
            <a:effectLst/>
            <a:latin typeface="Calibri Light" panose="020F0302020204030204" pitchFamily="34" charset="0"/>
          </a:endParaRPr>
        </a:p>
      </dgm:t>
    </dgm:pt>
    <dgm:pt modelId="{CA22B8BA-2AEF-49B2-B244-6348D0648874}" type="parTrans" cxnId="{ABC01E80-3CFF-4556-8794-8DFEF0071297}">
      <dgm:prSet/>
      <dgm:spPr/>
      <dgm:t>
        <a:bodyPr/>
        <a:lstStyle/>
        <a:p>
          <a:endParaRPr lang="it-IT" sz="1600">
            <a:effectLst/>
            <a:latin typeface="Calibri Light" panose="020F0302020204030204" pitchFamily="34" charset="0"/>
          </a:endParaRPr>
        </a:p>
      </dgm:t>
    </dgm:pt>
    <dgm:pt modelId="{CC2FEBEF-8578-4B84-90DE-1EFE2D0A76F4}" type="sibTrans" cxnId="{ABC01E80-3CFF-4556-8794-8DFEF0071297}">
      <dgm:prSet/>
      <dgm:spPr/>
      <dgm:t>
        <a:bodyPr/>
        <a:lstStyle/>
        <a:p>
          <a:endParaRPr lang="it-IT" sz="1600">
            <a:effectLst/>
            <a:latin typeface="Calibri Light" panose="020F0302020204030204" pitchFamily="34" charset="0"/>
          </a:endParaRPr>
        </a:p>
      </dgm:t>
    </dgm:pt>
    <dgm:pt modelId="{117627F7-EAF7-4529-A8AD-D22CA292D585}">
      <dgm:prSet custT="1"/>
      <dgm:spPr/>
      <dgm:t>
        <a:bodyPr/>
        <a:lstStyle/>
        <a:p>
          <a:pPr rtl="0"/>
          <a:r>
            <a:rPr lang="it-IT" sz="1600" dirty="0" smtClean="0">
              <a:effectLst/>
              <a:latin typeface="Calibri Light" panose="020F0302020204030204" pitchFamily="34" charset="0"/>
            </a:rPr>
            <a:t>D.lgs 30/5/2008, n. 117 - Attuazione della Dir. 2006/21/CE</a:t>
          </a:r>
          <a:endParaRPr lang="it-IT" sz="1600" dirty="0">
            <a:effectLst/>
            <a:latin typeface="Calibri Light" panose="020F0302020204030204" pitchFamily="34" charset="0"/>
          </a:endParaRPr>
        </a:p>
      </dgm:t>
    </dgm:pt>
    <dgm:pt modelId="{CD041C8B-9520-4E15-BBB5-4288A3EFD570}" type="parTrans" cxnId="{CD1E0F51-856F-47AC-A339-6520070712E0}">
      <dgm:prSet/>
      <dgm:spPr/>
      <dgm:t>
        <a:bodyPr/>
        <a:lstStyle/>
        <a:p>
          <a:endParaRPr lang="it-IT" sz="1600">
            <a:effectLst/>
            <a:latin typeface="Calibri Light" panose="020F0302020204030204" pitchFamily="34" charset="0"/>
          </a:endParaRPr>
        </a:p>
      </dgm:t>
    </dgm:pt>
    <dgm:pt modelId="{8FB15975-D1D2-4EEF-82CA-7AA0C60FF220}" type="sibTrans" cxnId="{CD1E0F51-856F-47AC-A339-6520070712E0}">
      <dgm:prSet/>
      <dgm:spPr/>
      <dgm:t>
        <a:bodyPr/>
        <a:lstStyle/>
        <a:p>
          <a:endParaRPr lang="it-IT" sz="1600">
            <a:effectLst/>
            <a:latin typeface="Calibri Light" panose="020F0302020204030204" pitchFamily="34" charset="0"/>
          </a:endParaRPr>
        </a:p>
      </dgm:t>
    </dgm:pt>
    <dgm:pt modelId="{BBD1EF67-DD06-45F6-BA94-D5A881D888EC}">
      <dgm:prSet custT="1"/>
      <dgm:spPr/>
      <dgm:t>
        <a:bodyPr/>
        <a:lstStyle/>
        <a:p>
          <a:pPr rtl="0"/>
          <a:r>
            <a:rPr lang="it-IT" sz="1600" b="1" smtClean="0">
              <a:effectLst/>
              <a:latin typeface="Calibri Light" panose="020F0302020204030204" pitchFamily="34" charset="0"/>
            </a:rPr>
            <a:t>Veicoli fuori uso</a:t>
          </a:r>
          <a:endParaRPr lang="it-IT" sz="1600">
            <a:effectLst/>
            <a:latin typeface="Calibri Light" panose="020F0302020204030204" pitchFamily="34" charset="0"/>
          </a:endParaRPr>
        </a:p>
      </dgm:t>
    </dgm:pt>
    <dgm:pt modelId="{11D12F45-CF1D-48BE-8808-0D418A058BC6}" type="parTrans" cxnId="{781B584A-2236-4AAD-852A-72FF2570561A}">
      <dgm:prSet/>
      <dgm:spPr/>
      <dgm:t>
        <a:bodyPr/>
        <a:lstStyle/>
        <a:p>
          <a:endParaRPr lang="it-IT" sz="1600">
            <a:effectLst/>
            <a:latin typeface="Calibri Light" panose="020F0302020204030204" pitchFamily="34" charset="0"/>
          </a:endParaRPr>
        </a:p>
      </dgm:t>
    </dgm:pt>
    <dgm:pt modelId="{87243684-7079-4672-8CE1-B1476A205498}" type="sibTrans" cxnId="{781B584A-2236-4AAD-852A-72FF2570561A}">
      <dgm:prSet/>
      <dgm:spPr/>
      <dgm:t>
        <a:bodyPr/>
        <a:lstStyle/>
        <a:p>
          <a:endParaRPr lang="it-IT" sz="1600">
            <a:effectLst/>
            <a:latin typeface="Calibri Light" panose="020F0302020204030204" pitchFamily="34" charset="0"/>
          </a:endParaRPr>
        </a:p>
      </dgm:t>
    </dgm:pt>
    <dgm:pt modelId="{DA5EE8DB-3E48-42C5-AE8F-CA8239697788}">
      <dgm:prSet custT="1"/>
      <dgm:spPr/>
      <dgm:t>
        <a:bodyPr/>
        <a:lstStyle/>
        <a:p>
          <a:pPr rtl="0"/>
          <a:r>
            <a:rPr lang="it-IT" sz="1600" dirty="0" smtClean="0">
              <a:effectLst/>
              <a:latin typeface="Calibri Light" panose="020F0302020204030204" pitchFamily="34" charset="0"/>
            </a:rPr>
            <a:t>D.lgs 24/6/2003, n. 209 - Attuazione della Dir. 2000/53/CE</a:t>
          </a:r>
          <a:endParaRPr lang="it-IT" sz="1600" dirty="0">
            <a:effectLst/>
            <a:latin typeface="Calibri Light" panose="020F0302020204030204" pitchFamily="34" charset="0"/>
          </a:endParaRPr>
        </a:p>
      </dgm:t>
    </dgm:pt>
    <dgm:pt modelId="{6A50CC53-D82D-4DF6-A2BB-CDA1C2F769A6}" type="parTrans" cxnId="{6FBE566D-C49F-4AB1-80FD-F830A93B4860}">
      <dgm:prSet/>
      <dgm:spPr/>
      <dgm:t>
        <a:bodyPr/>
        <a:lstStyle/>
        <a:p>
          <a:endParaRPr lang="it-IT" sz="1600">
            <a:effectLst/>
            <a:latin typeface="Calibri Light" panose="020F0302020204030204" pitchFamily="34" charset="0"/>
          </a:endParaRPr>
        </a:p>
      </dgm:t>
    </dgm:pt>
    <dgm:pt modelId="{1CEE31AF-5CCB-4387-B515-2C7A62A7953A}" type="sibTrans" cxnId="{6FBE566D-C49F-4AB1-80FD-F830A93B4860}">
      <dgm:prSet/>
      <dgm:spPr/>
      <dgm:t>
        <a:bodyPr/>
        <a:lstStyle/>
        <a:p>
          <a:endParaRPr lang="it-IT" sz="1600">
            <a:effectLst/>
            <a:latin typeface="Calibri Light" panose="020F0302020204030204" pitchFamily="34" charset="0"/>
          </a:endParaRPr>
        </a:p>
      </dgm:t>
    </dgm:pt>
    <dgm:pt modelId="{C5013390-830E-4946-B2E0-05AB0E6CC753}">
      <dgm:prSet custT="1"/>
      <dgm:spPr/>
      <dgm:t>
        <a:bodyPr/>
        <a:lstStyle/>
        <a:p>
          <a:pPr rtl="0"/>
          <a:r>
            <a:rPr lang="it-IT" sz="1600" b="1" dirty="0" smtClean="0">
              <a:effectLst/>
              <a:latin typeface="Calibri Light" panose="020F0302020204030204" pitchFamily="34" charset="0"/>
            </a:rPr>
            <a:t>PCB e PCT</a:t>
          </a:r>
          <a:endParaRPr lang="it-IT" sz="1600" dirty="0">
            <a:effectLst/>
            <a:latin typeface="Calibri Light" panose="020F0302020204030204" pitchFamily="34" charset="0"/>
          </a:endParaRPr>
        </a:p>
      </dgm:t>
    </dgm:pt>
    <dgm:pt modelId="{ED2F29FC-C923-405C-9B2B-9CA72E9835FE}" type="parTrans" cxnId="{EC74FF30-115C-43B0-AAE8-B70DA3F69C6A}">
      <dgm:prSet/>
      <dgm:spPr/>
      <dgm:t>
        <a:bodyPr/>
        <a:lstStyle/>
        <a:p>
          <a:endParaRPr lang="it-IT" sz="1600">
            <a:effectLst/>
            <a:latin typeface="Calibri Light" panose="020F0302020204030204" pitchFamily="34" charset="0"/>
          </a:endParaRPr>
        </a:p>
      </dgm:t>
    </dgm:pt>
    <dgm:pt modelId="{D5751BB7-FF7E-402E-A39D-98971CE2354E}" type="sibTrans" cxnId="{EC74FF30-115C-43B0-AAE8-B70DA3F69C6A}">
      <dgm:prSet/>
      <dgm:spPr/>
      <dgm:t>
        <a:bodyPr/>
        <a:lstStyle/>
        <a:p>
          <a:endParaRPr lang="it-IT" sz="1600">
            <a:effectLst/>
            <a:latin typeface="Calibri Light" panose="020F0302020204030204" pitchFamily="34" charset="0"/>
          </a:endParaRPr>
        </a:p>
      </dgm:t>
    </dgm:pt>
    <dgm:pt modelId="{0E3936EA-9B99-4AD6-9D41-73BBAC4DC3F7}">
      <dgm:prSet custT="1"/>
      <dgm:spPr/>
      <dgm:t>
        <a:bodyPr/>
        <a:lstStyle/>
        <a:p>
          <a:pPr rtl="0"/>
          <a:r>
            <a:rPr lang="it-IT" sz="1600" dirty="0" smtClean="0">
              <a:effectLst/>
              <a:latin typeface="Calibri Light" panose="020F0302020204030204" pitchFamily="34" charset="0"/>
            </a:rPr>
            <a:t>D.lgs 22/5/1999, n. 209 - Attuazione della Dir. 96/59/CE relativa allo smaltimento dei PCB e dei PCT</a:t>
          </a:r>
          <a:endParaRPr lang="it-IT" sz="1600" dirty="0">
            <a:effectLst/>
            <a:latin typeface="Calibri Light" panose="020F0302020204030204" pitchFamily="34" charset="0"/>
          </a:endParaRPr>
        </a:p>
      </dgm:t>
    </dgm:pt>
    <dgm:pt modelId="{58F12A81-0952-4CA6-A085-89785070CE65}" type="parTrans" cxnId="{2F58CE66-D0F3-448F-B99A-1475B42BA8F1}">
      <dgm:prSet/>
      <dgm:spPr/>
      <dgm:t>
        <a:bodyPr/>
        <a:lstStyle/>
        <a:p>
          <a:endParaRPr lang="it-IT" sz="1600">
            <a:effectLst/>
            <a:latin typeface="Calibri Light" panose="020F0302020204030204" pitchFamily="34" charset="0"/>
          </a:endParaRPr>
        </a:p>
      </dgm:t>
    </dgm:pt>
    <dgm:pt modelId="{FB8F5307-64C0-4148-8B65-E6426229B687}" type="sibTrans" cxnId="{2F58CE66-D0F3-448F-B99A-1475B42BA8F1}">
      <dgm:prSet/>
      <dgm:spPr/>
      <dgm:t>
        <a:bodyPr/>
        <a:lstStyle/>
        <a:p>
          <a:endParaRPr lang="it-IT" sz="1600">
            <a:effectLst/>
            <a:latin typeface="Calibri Light" panose="020F0302020204030204" pitchFamily="34" charset="0"/>
          </a:endParaRPr>
        </a:p>
      </dgm:t>
    </dgm:pt>
    <dgm:pt modelId="{F84DF76E-85B6-4EF0-A898-5A90625009BE}" type="pres">
      <dgm:prSet presAssocID="{02A2C79F-1BD1-4ACC-9DC9-369951F45559}" presName="diagram" presStyleCnt="0">
        <dgm:presLayoutVars>
          <dgm:dir/>
          <dgm:resizeHandles val="exact"/>
        </dgm:presLayoutVars>
      </dgm:prSet>
      <dgm:spPr/>
      <dgm:t>
        <a:bodyPr/>
        <a:lstStyle/>
        <a:p>
          <a:endParaRPr lang="it-IT"/>
        </a:p>
      </dgm:t>
    </dgm:pt>
    <dgm:pt modelId="{E3A0742F-D39D-4B95-8459-ACC7A1FA548A}" type="pres">
      <dgm:prSet presAssocID="{9F192720-F88C-4382-9187-BF2A0920812B}" presName="node" presStyleLbl="node1" presStyleIdx="0" presStyleCnt="9">
        <dgm:presLayoutVars>
          <dgm:bulletEnabled val="1"/>
        </dgm:presLayoutVars>
      </dgm:prSet>
      <dgm:spPr/>
      <dgm:t>
        <a:bodyPr/>
        <a:lstStyle/>
        <a:p>
          <a:endParaRPr lang="it-IT"/>
        </a:p>
      </dgm:t>
    </dgm:pt>
    <dgm:pt modelId="{847E6C1C-B74C-4C91-B74E-1CB70C16DCE5}" type="pres">
      <dgm:prSet presAssocID="{892053D6-3F6F-453B-93DC-F726721E1A91}" presName="sibTrans" presStyleCnt="0"/>
      <dgm:spPr/>
      <dgm:t>
        <a:bodyPr/>
        <a:lstStyle/>
        <a:p>
          <a:endParaRPr lang="it-IT"/>
        </a:p>
      </dgm:t>
    </dgm:pt>
    <dgm:pt modelId="{22F30AC2-CABC-4AC2-9C10-026AF3B6023D}" type="pres">
      <dgm:prSet presAssocID="{477568C8-3EB6-4197-A982-67164410F9E1}" presName="node" presStyleLbl="node1" presStyleIdx="1" presStyleCnt="9">
        <dgm:presLayoutVars>
          <dgm:bulletEnabled val="1"/>
        </dgm:presLayoutVars>
      </dgm:prSet>
      <dgm:spPr/>
      <dgm:t>
        <a:bodyPr/>
        <a:lstStyle/>
        <a:p>
          <a:endParaRPr lang="it-IT"/>
        </a:p>
      </dgm:t>
    </dgm:pt>
    <dgm:pt modelId="{AC2E7C87-D290-4788-ADF1-5B90E0572196}" type="pres">
      <dgm:prSet presAssocID="{9892103E-F9C6-4960-AFCC-DFB899B25E56}" presName="sibTrans" presStyleCnt="0"/>
      <dgm:spPr/>
      <dgm:t>
        <a:bodyPr/>
        <a:lstStyle/>
        <a:p>
          <a:endParaRPr lang="it-IT"/>
        </a:p>
      </dgm:t>
    </dgm:pt>
    <dgm:pt modelId="{B75103BC-FA9A-49D3-A7D9-4FC6008E5E2C}" type="pres">
      <dgm:prSet presAssocID="{76E1F1BA-A2FE-417E-8737-0474CD3D96DC}" presName="node" presStyleLbl="node1" presStyleIdx="2" presStyleCnt="9">
        <dgm:presLayoutVars>
          <dgm:bulletEnabled val="1"/>
        </dgm:presLayoutVars>
      </dgm:prSet>
      <dgm:spPr/>
      <dgm:t>
        <a:bodyPr/>
        <a:lstStyle/>
        <a:p>
          <a:endParaRPr lang="it-IT"/>
        </a:p>
      </dgm:t>
    </dgm:pt>
    <dgm:pt modelId="{E1EBBE76-F6A3-49EB-9E11-4E7314F5AA51}" type="pres">
      <dgm:prSet presAssocID="{2556E34C-66BC-416B-AF0A-AF27009FAF0D}" presName="sibTrans" presStyleCnt="0"/>
      <dgm:spPr/>
      <dgm:t>
        <a:bodyPr/>
        <a:lstStyle/>
        <a:p>
          <a:endParaRPr lang="it-IT"/>
        </a:p>
      </dgm:t>
    </dgm:pt>
    <dgm:pt modelId="{0095C0F1-5EC1-427F-AE26-A794B2CA5938}" type="pres">
      <dgm:prSet presAssocID="{918B57A8-85EE-4593-ACE4-2B301838308C}" presName="node" presStyleLbl="node1" presStyleIdx="3" presStyleCnt="9">
        <dgm:presLayoutVars>
          <dgm:bulletEnabled val="1"/>
        </dgm:presLayoutVars>
      </dgm:prSet>
      <dgm:spPr/>
      <dgm:t>
        <a:bodyPr/>
        <a:lstStyle/>
        <a:p>
          <a:endParaRPr lang="it-IT"/>
        </a:p>
      </dgm:t>
    </dgm:pt>
    <dgm:pt modelId="{93C93C54-CDA3-4EF2-AF33-74A53807A88F}" type="pres">
      <dgm:prSet presAssocID="{39DB7C27-A07B-4E29-B5DA-845575CEB672}" presName="sibTrans" presStyleCnt="0"/>
      <dgm:spPr/>
      <dgm:t>
        <a:bodyPr/>
        <a:lstStyle/>
        <a:p>
          <a:endParaRPr lang="it-IT"/>
        </a:p>
      </dgm:t>
    </dgm:pt>
    <dgm:pt modelId="{4064834E-9D6D-4666-893E-CF6DF1021A0E}" type="pres">
      <dgm:prSet presAssocID="{F720D8E9-1A2E-44F6-BF97-4A31B608F9C5}" presName="node" presStyleLbl="node1" presStyleIdx="4" presStyleCnt="9">
        <dgm:presLayoutVars>
          <dgm:bulletEnabled val="1"/>
        </dgm:presLayoutVars>
      </dgm:prSet>
      <dgm:spPr/>
      <dgm:t>
        <a:bodyPr/>
        <a:lstStyle/>
        <a:p>
          <a:endParaRPr lang="it-IT"/>
        </a:p>
      </dgm:t>
    </dgm:pt>
    <dgm:pt modelId="{52C4A995-7C17-4E4E-A2C3-84DB9B11AA3E}" type="pres">
      <dgm:prSet presAssocID="{6DDA390F-FCB6-40AB-B3FB-4C03DACF6A93}" presName="sibTrans" presStyleCnt="0"/>
      <dgm:spPr/>
      <dgm:t>
        <a:bodyPr/>
        <a:lstStyle/>
        <a:p>
          <a:endParaRPr lang="it-IT"/>
        </a:p>
      </dgm:t>
    </dgm:pt>
    <dgm:pt modelId="{CDA27CD8-075A-46E2-9AEB-43CFE18C747C}" type="pres">
      <dgm:prSet presAssocID="{827545A9-52E3-436D-9436-AFBFD401A447}" presName="node" presStyleLbl="node1" presStyleIdx="5" presStyleCnt="9">
        <dgm:presLayoutVars>
          <dgm:bulletEnabled val="1"/>
        </dgm:presLayoutVars>
      </dgm:prSet>
      <dgm:spPr/>
      <dgm:t>
        <a:bodyPr/>
        <a:lstStyle/>
        <a:p>
          <a:endParaRPr lang="it-IT"/>
        </a:p>
      </dgm:t>
    </dgm:pt>
    <dgm:pt modelId="{F092004E-4BDE-48F2-8F3D-AC84BE6AFF65}" type="pres">
      <dgm:prSet presAssocID="{A3BB7AC6-8209-45D0-A67E-03FE63AF72C0}" presName="sibTrans" presStyleCnt="0"/>
      <dgm:spPr/>
      <dgm:t>
        <a:bodyPr/>
        <a:lstStyle/>
        <a:p>
          <a:endParaRPr lang="it-IT"/>
        </a:p>
      </dgm:t>
    </dgm:pt>
    <dgm:pt modelId="{C570C6A6-7F4B-44EB-825C-94A42AEAF3F6}" type="pres">
      <dgm:prSet presAssocID="{F1F195A4-0511-4EF0-BE1C-F22416A192B5}" presName="node" presStyleLbl="node1" presStyleIdx="6" presStyleCnt="9">
        <dgm:presLayoutVars>
          <dgm:bulletEnabled val="1"/>
        </dgm:presLayoutVars>
      </dgm:prSet>
      <dgm:spPr/>
      <dgm:t>
        <a:bodyPr/>
        <a:lstStyle/>
        <a:p>
          <a:endParaRPr lang="it-IT"/>
        </a:p>
      </dgm:t>
    </dgm:pt>
    <dgm:pt modelId="{A4AB6D7F-6DAC-407A-984F-998F413146B4}" type="pres">
      <dgm:prSet presAssocID="{CC2FEBEF-8578-4B84-90DE-1EFE2D0A76F4}" presName="sibTrans" presStyleCnt="0"/>
      <dgm:spPr/>
      <dgm:t>
        <a:bodyPr/>
        <a:lstStyle/>
        <a:p>
          <a:endParaRPr lang="it-IT"/>
        </a:p>
      </dgm:t>
    </dgm:pt>
    <dgm:pt modelId="{25F568BB-632D-4544-918A-8BD09E72B494}" type="pres">
      <dgm:prSet presAssocID="{BBD1EF67-DD06-45F6-BA94-D5A881D888EC}" presName="node" presStyleLbl="node1" presStyleIdx="7" presStyleCnt="9">
        <dgm:presLayoutVars>
          <dgm:bulletEnabled val="1"/>
        </dgm:presLayoutVars>
      </dgm:prSet>
      <dgm:spPr/>
      <dgm:t>
        <a:bodyPr/>
        <a:lstStyle/>
        <a:p>
          <a:endParaRPr lang="it-IT"/>
        </a:p>
      </dgm:t>
    </dgm:pt>
    <dgm:pt modelId="{18CE587E-C15A-4A8E-9536-62964E7A1FB9}" type="pres">
      <dgm:prSet presAssocID="{87243684-7079-4672-8CE1-B1476A205498}" presName="sibTrans" presStyleCnt="0"/>
      <dgm:spPr/>
      <dgm:t>
        <a:bodyPr/>
        <a:lstStyle/>
        <a:p>
          <a:endParaRPr lang="it-IT"/>
        </a:p>
      </dgm:t>
    </dgm:pt>
    <dgm:pt modelId="{7EC689A8-C60E-4C25-B9FE-870F3DECA357}" type="pres">
      <dgm:prSet presAssocID="{C5013390-830E-4946-B2E0-05AB0E6CC753}" presName="node" presStyleLbl="node1" presStyleIdx="8" presStyleCnt="9">
        <dgm:presLayoutVars>
          <dgm:bulletEnabled val="1"/>
        </dgm:presLayoutVars>
      </dgm:prSet>
      <dgm:spPr/>
      <dgm:t>
        <a:bodyPr/>
        <a:lstStyle/>
        <a:p>
          <a:endParaRPr lang="it-IT"/>
        </a:p>
      </dgm:t>
    </dgm:pt>
  </dgm:ptLst>
  <dgm:cxnLst>
    <dgm:cxn modelId="{BF296BAD-2552-4A05-BC1C-AE2FB15925A1}" type="presOf" srcId="{C5013390-830E-4946-B2E0-05AB0E6CC753}" destId="{7EC689A8-C60E-4C25-B9FE-870F3DECA357}" srcOrd="0" destOrd="0" presId="urn:microsoft.com/office/officeart/2005/8/layout/default"/>
    <dgm:cxn modelId="{4056DB29-14E4-4713-BE16-F03E096428AA}" type="presOf" srcId="{DA5EE8DB-3E48-42C5-AE8F-CA8239697788}" destId="{25F568BB-632D-4544-918A-8BD09E72B494}" srcOrd="0" destOrd="1" presId="urn:microsoft.com/office/officeart/2005/8/layout/default"/>
    <dgm:cxn modelId="{D45BA672-305A-4528-ACED-991B8B4E7C7C}" srcId="{02A2C79F-1BD1-4ACC-9DC9-369951F45559}" destId="{918B57A8-85EE-4593-ACE4-2B301838308C}" srcOrd="3" destOrd="0" parTransId="{8901481B-E89D-4B0A-8BD9-F766F76C3309}" sibTransId="{39DB7C27-A07B-4E29-B5DA-845575CEB672}"/>
    <dgm:cxn modelId="{8F6F78D5-0814-4723-A30F-5B6C87462621}" type="presOf" srcId="{02A2C79F-1BD1-4ACC-9DC9-369951F45559}" destId="{F84DF76E-85B6-4EF0-A898-5A90625009BE}" srcOrd="0" destOrd="0" presId="urn:microsoft.com/office/officeart/2005/8/layout/default"/>
    <dgm:cxn modelId="{08998C1D-1878-4ED3-AC0E-4CA53FB0F59F}" srcId="{02A2C79F-1BD1-4ACC-9DC9-369951F45559}" destId="{76E1F1BA-A2FE-417E-8737-0474CD3D96DC}" srcOrd="2" destOrd="0" parTransId="{4DCA5EC8-6709-4E5B-9604-6BBB55B5D09F}" sibTransId="{2556E34C-66BC-416B-AF0A-AF27009FAF0D}"/>
    <dgm:cxn modelId="{14269E75-EA69-4751-8650-A6C9FAC0AB8B}" srcId="{76E1F1BA-A2FE-417E-8737-0474CD3D96DC}" destId="{2D09AF11-DB17-48E1-A3D4-C9E79B76F34C}" srcOrd="0" destOrd="0" parTransId="{A1BBACA5-E4FC-46A8-9E47-C9C41345B531}" sibTransId="{D97DFF98-24B0-4E61-BEE1-4A55D98894C5}"/>
    <dgm:cxn modelId="{2F58CE66-D0F3-448F-B99A-1475B42BA8F1}" srcId="{C5013390-830E-4946-B2E0-05AB0E6CC753}" destId="{0E3936EA-9B99-4AD6-9D41-73BBAC4DC3F7}" srcOrd="0" destOrd="0" parTransId="{58F12A81-0952-4CA6-A085-89785070CE65}" sibTransId="{FB8F5307-64C0-4148-8B65-E6426229B687}"/>
    <dgm:cxn modelId="{6FBE566D-C49F-4AB1-80FD-F830A93B4860}" srcId="{BBD1EF67-DD06-45F6-BA94-D5A881D888EC}" destId="{DA5EE8DB-3E48-42C5-AE8F-CA8239697788}" srcOrd="0" destOrd="0" parTransId="{6A50CC53-D82D-4DF6-A2BB-CDA1C2F769A6}" sibTransId="{1CEE31AF-5CCB-4387-B515-2C7A62A7953A}"/>
    <dgm:cxn modelId="{E9800E98-4628-44BB-B884-3ECA7D30DED3}" srcId="{827545A9-52E3-436D-9436-AFBFD401A447}" destId="{5E8341CA-3908-45DE-A910-14082A8FBC2B}" srcOrd="0" destOrd="0" parTransId="{261F68CC-7180-4F47-BB3D-146DA5545F0D}" sibTransId="{C207C06D-221A-4555-930B-C8ECC0065DA2}"/>
    <dgm:cxn modelId="{08933525-0917-46C4-8689-B41B6742D3F4}" srcId="{02A2C79F-1BD1-4ACC-9DC9-369951F45559}" destId="{9F192720-F88C-4382-9187-BF2A0920812B}" srcOrd="0" destOrd="0" parTransId="{68D1F013-21CF-41B4-9208-B1BCC9EC8BD1}" sibTransId="{892053D6-3F6F-453B-93DC-F726721E1A91}"/>
    <dgm:cxn modelId="{0EC90D70-1540-4385-905F-F534BA414171}" type="presOf" srcId="{40FEB800-6816-4EB3-946D-133362901D64}" destId="{E3A0742F-D39D-4B95-8459-ACC7A1FA548A}" srcOrd="0" destOrd="1" presId="urn:microsoft.com/office/officeart/2005/8/layout/default"/>
    <dgm:cxn modelId="{39209015-B9FD-4FCA-8AC3-414AEB19C2E3}" srcId="{02A2C79F-1BD1-4ACC-9DC9-369951F45559}" destId="{477568C8-3EB6-4197-A982-67164410F9E1}" srcOrd="1" destOrd="0" parTransId="{4CFE84C7-1277-4468-82A2-57D3CE1467D1}" sibTransId="{9892103E-F9C6-4960-AFCC-DFB899B25E56}"/>
    <dgm:cxn modelId="{1FA71B7D-8AD5-4BA9-A077-9730A740830F}" type="presOf" srcId="{117627F7-EAF7-4529-A8AD-D22CA292D585}" destId="{C570C6A6-7F4B-44EB-825C-94A42AEAF3F6}" srcOrd="0" destOrd="1" presId="urn:microsoft.com/office/officeart/2005/8/layout/default"/>
    <dgm:cxn modelId="{781B584A-2236-4AAD-852A-72FF2570561A}" srcId="{02A2C79F-1BD1-4ACC-9DC9-369951F45559}" destId="{BBD1EF67-DD06-45F6-BA94-D5A881D888EC}" srcOrd="7" destOrd="0" parTransId="{11D12F45-CF1D-48BE-8808-0D418A058BC6}" sibTransId="{87243684-7079-4672-8CE1-B1476A205498}"/>
    <dgm:cxn modelId="{45542E7D-6ED1-47D5-9B9A-585A5D0E3FC7}" srcId="{02A2C79F-1BD1-4ACC-9DC9-369951F45559}" destId="{F720D8E9-1A2E-44F6-BF97-4A31B608F9C5}" srcOrd="4" destOrd="0" parTransId="{225EE406-DE5E-4A9F-9C73-2405CC129B60}" sibTransId="{6DDA390F-FCB6-40AB-B3FB-4C03DACF6A93}"/>
    <dgm:cxn modelId="{23C2FAA6-7B4B-4675-9A72-C5054F868F75}" type="presOf" srcId="{736C703B-503D-4C6A-B1C1-D1DD0B10AA10}" destId="{22F30AC2-CABC-4AC2-9C10-026AF3B6023D}" srcOrd="0" destOrd="1" presId="urn:microsoft.com/office/officeart/2005/8/layout/default"/>
    <dgm:cxn modelId="{0C38F548-1ABA-41ED-A3C0-4F0736ED302E}" type="presOf" srcId="{354802B1-67F0-47D6-A4EA-1D1DF3421F54}" destId="{4064834E-9D6D-4666-893E-CF6DF1021A0E}" srcOrd="0" destOrd="1" presId="urn:microsoft.com/office/officeart/2005/8/layout/default"/>
    <dgm:cxn modelId="{991A5C39-1765-47E9-A76E-20E400FB3DF2}" type="presOf" srcId="{827545A9-52E3-436D-9436-AFBFD401A447}" destId="{CDA27CD8-075A-46E2-9AEB-43CFE18C747C}" srcOrd="0" destOrd="0" presId="urn:microsoft.com/office/officeart/2005/8/layout/default"/>
    <dgm:cxn modelId="{868C482C-A549-4E4D-973F-BED856A90136}" type="presOf" srcId="{2D09AF11-DB17-48E1-A3D4-C9E79B76F34C}" destId="{B75103BC-FA9A-49D3-A7D9-4FC6008E5E2C}" srcOrd="0" destOrd="1" presId="urn:microsoft.com/office/officeart/2005/8/layout/default"/>
    <dgm:cxn modelId="{D921CA77-F242-45A7-A644-74E235597096}" srcId="{918B57A8-85EE-4593-ACE4-2B301838308C}" destId="{9D82C794-FD06-44C3-AE1F-8C8815641227}" srcOrd="0" destOrd="0" parTransId="{CDDD25C1-C354-4783-BBC5-07E0138C3519}" sibTransId="{AADEB9BC-DC00-4D9E-977A-53921F28B3DC}"/>
    <dgm:cxn modelId="{C5D5DFC2-B683-4AFE-8286-26B5FB32CCE9}" type="presOf" srcId="{5E8341CA-3908-45DE-A910-14082A8FBC2B}" destId="{CDA27CD8-075A-46E2-9AEB-43CFE18C747C}" srcOrd="0" destOrd="1" presId="urn:microsoft.com/office/officeart/2005/8/layout/default"/>
    <dgm:cxn modelId="{E92ADEE3-7DB7-4999-8361-6E654F0CB24D}" srcId="{F720D8E9-1A2E-44F6-BF97-4A31B608F9C5}" destId="{354802B1-67F0-47D6-A4EA-1D1DF3421F54}" srcOrd="0" destOrd="0" parTransId="{09A3625C-07D2-4FFE-A905-BC4A43ADAC57}" sibTransId="{9B6585B4-4CC3-4EC1-BB35-A8E3A3E698E3}"/>
    <dgm:cxn modelId="{E9FA6415-C398-4066-ABA6-9D42539F1561}" type="presOf" srcId="{76E1F1BA-A2FE-417E-8737-0474CD3D96DC}" destId="{B75103BC-FA9A-49D3-A7D9-4FC6008E5E2C}" srcOrd="0" destOrd="0" presId="urn:microsoft.com/office/officeart/2005/8/layout/default"/>
    <dgm:cxn modelId="{DD5FB102-A1C3-43CD-9137-9DAD6892C0A4}" srcId="{9F192720-F88C-4382-9187-BF2A0920812B}" destId="{40FEB800-6816-4EB3-946D-133362901D64}" srcOrd="0" destOrd="0" parTransId="{37A6C483-935D-45AD-A8DE-7A7A9A04A6A5}" sibTransId="{5CDDE17E-D483-411F-A9D6-AB289B9046E5}"/>
    <dgm:cxn modelId="{ABC01E80-3CFF-4556-8794-8DFEF0071297}" srcId="{02A2C79F-1BD1-4ACC-9DC9-369951F45559}" destId="{F1F195A4-0511-4EF0-BE1C-F22416A192B5}" srcOrd="6" destOrd="0" parTransId="{CA22B8BA-2AEF-49B2-B244-6348D0648874}" sibTransId="{CC2FEBEF-8578-4B84-90DE-1EFE2D0A76F4}"/>
    <dgm:cxn modelId="{849C26EE-63E3-4242-98B5-6519B164998D}" type="presOf" srcId="{918B57A8-85EE-4593-ACE4-2B301838308C}" destId="{0095C0F1-5EC1-427F-AE26-A794B2CA5938}" srcOrd="0" destOrd="0" presId="urn:microsoft.com/office/officeart/2005/8/layout/default"/>
    <dgm:cxn modelId="{EC74FF30-115C-43B0-AAE8-B70DA3F69C6A}" srcId="{02A2C79F-1BD1-4ACC-9DC9-369951F45559}" destId="{C5013390-830E-4946-B2E0-05AB0E6CC753}" srcOrd="8" destOrd="0" parTransId="{ED2F29FC-C923-405C-9B2B-9CA72E9835FE}" sibTransId="{D5751BB7-FF7E-402E-A39D-98971CE2354E}"/>
    <dgm:cxn modelId="{2E821285-D898-4608-91C8-4587DACB010D}" srcId="{477568C8-3EB6-4197-A982-67164410F9E1}" destId="{736C703B-503D-4C6A-B1C1-D1DD0B10AA10}" srcOrd="0" destOrd="0" parTransId="{415A4413-4F32-4917-A5A9-8B6CF79626B8}" sibTransId="{1CBE8255-4C4B-4200-8368-168C580FFA93}"/>
    <dgm:cxn modelId="{8FDF1969-E2D9-444A-B470-613884847CF4}" srcId="{02A2C79F-1BD1-4ACC-9DC9-369951F45559}" destId="{827545A9-52E3-436D-9436-AFBFD401A447}" srcOrd="5" destOrd="0" parTransId="{CE972F9A-1EFF-4F51-82BE-E7F8C1E2EF62}" sibTransId="{A3BB7AC6-8209-45D0-A67E-03FE63AF72C0}"/>
    <dgm:cxn modelId="{2940C1C5-93E4-4091-87FC-23D654F28130}" type="presOf" srcId="{0E3936EA-9B99-4AD6-9D41-73BBAC4DC3F7}" destId="{7EC689A8-C60E-4C25-B9FE-870F3DECA357}" srcOrd="0" destOrd="1" presId="urn:microsoft.com/office/officeart/2005/8/layout/default"/>
    <dgm:cxn modelId="{F0EDF992-2DB4-4274-873D-BAAD2D82B5B0}" type="presOf" srcId="{9D82C794-FD06-44C3-AE1F-8C8815641227}" destId="{0095C0F1-5EC1-427F-AE26-A794B2CA5938}" srcOrd="0" destOrd="1" presId="urn:microsoft.com/office/officeart/2005/8/layout/default"/>
    <dgm:cxn modelId="{0AD631D8-3BDD-44FF-84E7-99EA9F9A8EF4}" type="presOf" srcId="{BBD1EF67-DD06-45F6-BA94-D5A881D888EC}" destId="{25F568BB-632D-4544-918A-8BD09E72B494}" srcOrd="0" destOrd="0" presId="urn:microsoft.com/office/officeart/2005/8/layout/default"/>
    <dgm:cxn modelId="{9ABAA825-D7F8-4217-9D4C-572AB82FDB7E}" type="presOf" srcId="{F720D8E9-1A2E-44F6-BF97-4A31B608F9C5}" destId="{4064834E-9D6D-4666-893E-CF6DF1021A0E}" srcOrd="0" destOrd="0" presId="urn:microsoft.com/office/officeart/2005/8/layout/default"/>
    <dgm:cxn modelId="{2958A7B8-2DA3-471B-8C6C-AED43D45FC02}" type="presOf" srcId="{9F192720-F88C-4382-9187-BF2A0920812B}" destId="{E3A0742F-D39D-4B95-8459-ACC7A1FA548A}" srcOrd="0" destOrd="0" presId="urn:microsoft.com/office/officeart/2005/8/layout/default"/>
    <dgm:cxn modelId="{A651582D-AA6C-47A9-AD73-66F3C09916D6}" type="presOf" srcId="{477568C8-3EB6-4197-A982-67164410F9E1}" destId="{22F30AC2-CABC-4AC2-9C10-026AF3B6023D}" srcOrd="0" destOrd="0" presId="urn:microsoft.com/office/officeart/2005/8/layout/default"/>
    <dgm:cxn modelId="{CD1E0F51-856F-47AC-A339-6520070712E0}" srcId="{F1F195A4-0511-4EF0-BE1C-F22416A192B5}" destId="{117627F7-EAF7-4529-A8AD-D22CA292D585}" srcOrd="0" destOrd="0" parTransId="{CD041C8B-9520-4E15-BBB5-4288A3EFD570}" sibTransId="{8FB15975-D1D2-4EEF-82CA-7AA0C60FF220}"/>
    <dgm:cxn modelId="{47CE21E8-A25E-44D4-A0E6-9E24D6E2B6F5}" type="presOf" srcId="{F1F195A4-0511-4EF0-BE1C-F22416A192B5}" destId="{C570C6A6-7F4B-44EB-825C-94A42AEAF3F6}" srcOrd="0" destOrd="0" presId="urn:microsoft.com/office/officeart/2005/8/layout/default"/>
    <dgm:cxn modelId="{7EDB1E12-3D6B-4963-AB65-5CE7E8CF1551}" type="presParOf" srcId="{F84DF76E-85B6-4EF0-A898-5A90625009BE}" destId="{E3A0742F-D39D-4B95-8459-ACC7A1FA548A}" srcOrd="0" destOrd="0" presId="urn:microsoft.com/office/officeart/2005/8/layout/default"/>
    <dgm:cxn modelId="{55070CAE-7B61-457F-BED3-793CB4192E37}" type="presParOf" srcId="{F84DF76E-85B6-4EF0-A898-5A90625009BE}" destId="{847E6C1C-B74C-4C91-B74E-1CB70C16DCE5}" srcOrd="1" destOrd="0" presId="urn:microsoft.com/office/officeart/2005/8/layout/default"/>
    <dgm:cxn modelId="{3E831420-4D64-4918-AECF-729C480BE73F}" type="presParOf" srcId="{F84DF76E-85B6-4EF0-A898-5A90625009BE}" destId="{22F30AC2-CABC-4AC2-9C10-026AF3B6023D}" srcOrd="2" destOrd="0" presId="urn:microsoft.com/office/officeart/2005/8/layout/default"/>
    <dgm:cxn modelId="{20260D66-4E03-400D-B413-93807ED30E94}" type="presParOf" srcId="{F84DF76E-85B6-4EF0-A898-5A90625009BE}" destId="{AC2E7C87-D290-4788-ADF1-5B90E0572196}" srcOrd="3" destOrd="0" presId="urn:microsoft.com/office/officeart/2005/8/layout/default"/>
    <dgm:cxn modelId="{37663EE8-5FA0-42FB-A345-D217355235DE}" type="presParOf" srcId="{F84DF76E-85B6-4EF0-A898-5A90625009BE}" destId="{B75103BC-FA9A-49D3-A7D9-4FC6008E5E2C}" srcOrd="4" destOrd="0" presId="urn:microsoft.com/office/officeart/2005/8/layout/default"/>
    <dgm:cxn modelId="{D9FCACE9-2292-4BFC-9C11-E0B0ED8273F9}" type="presParOf" srcId="{F84DF76E-85B6-4EF0-A898-5A90625009BE}" destId="{E1EBBE76-F6A3-49EB-9E11-4E7314F5AA51}" srcOrd="5" destOrd="0" presId="urn:microsoft.com/office/officeart/2005/8/layout/default"/>
    <dgm:cxn modelId="{720222A0-C66B-42E0-9863-ECE0BD7FABD3}" type="presParOf" srcId="{F84DF76E-85B6-4EF0-A898-5A90625009BE}" destId="{0095C0F1-5EC1-427F-AE26-A794B2CA5938}" srcOrd="6" destOrd="0" presId="urn:microsoft.com/office/officeart/2005/8/layout/default"/>
    <dgm:cxn modelId="{86A0711F-06E9-4635-B507-20B399ACB733}" type="presParOf" srcId="{F84DF76E-85B6-4EF0-A898-5A90625009BE}" destId="{93C93C54-CDA3-4EF2-AF33-74A53807A88F}" srcOrd="7" destOrd="0" presId="urn:microsoft.com/office/officeart/2005/8/layout/default"/>
    <dgm:cxn modelId="{FACAA83A-ADE8-4950-BBAB-A92A3423531C}" type="presParOf" srcId="{F84DF76E-85B6-4EF0-A898-5A90625009BE}" destId="{4064834E-9D6D-4666-893E-CF6DF1021A0E}" srcOrd="8" destOrd="0" presId="urn:microsoft.com/office/officeart/2005/8/layout/default"/>
    <dgm:cxn modelId="{A3FB83DE-FDC7-4EA2-822F-01E85A54847D}" type="presParOf" srcId="{F84DF76E-85B6-4EF0-A898-5A90625009BE}" destId="{52C4A995-7C17-4E4E-A2C3-84DB9B11AA3E}" srcOrd="9" destOrd="0" presId="urn:microsoft.com/office/officeart/2005/8/layout/default"/>
    <dgm:cxn modelId="{6FBFFAB6-8636-4774-A4DF-ED6A6664E710}" type="presParOf" srcId="{F84DF76E-85B6-4EF0-A898-5A90625009BE}" destId="{CDA27CD8-075A-46E2-9AEB-43CFE18C747C}" srcOrd="10" destOrd="0" presId="urn:microsoft.com/office/officeart/2005/8/layout/default"/>
    <dgm:cxn modelId="{5B443B21-BCF9-4B35-8B50-01E8DEDA6601}" type="presParOf" srcId="{F84DF76E-85B6-4EF0-A898-5A90625009BE}" destId="{F092004E-4BDE-48F2-8F3D-AC84BE6AFF65}" srcOrd="11" destOrd="0" presId="urn:microsoft.com/office/officeart/2005/8/layout/default"/>
    <dgm:cxn modelId="{7FB440F3-45D1-4A6F-BC0E-97EB2100E823}" type="presParOf" srcId="{F84DF76E-85B6-4EF0-A898-5A90625009BE}" destId="{C570C6A6-7F4B-44EB-825C-94A42AEAF3F6}" srcOrd="12" destOrd="0" presId="urn:microsoft.com/office/officeart/2005/8/layout/default"/>
    <dgm:cxn modelId="{5ECF3B09-6030-439A-9653-DCA2E8B370D0}" type="presParOf" srcId="{F84DF76E-85B6-4EF0-A898-5A90625009BE}" destId="{A4AB6D7F-6DAC-407A-984F-998F413146B4}" srcOrd="13" destOrd="0" presId="urn:microsoft.com/office/officeart/2005/8/layout/default"/>
    <dgm:cxn modelId="{889F6C2E-808C-466C-9F77-8DA2423B13EC}" type="presParOf" srcId="{F84DF76E-85B6-4EF0-A898-5A90625009BE}" destId="{25F568BB-632D-4544-918A-8BD09E72B494}" srcOrd="14" destOrd="0" presId="urn:microsoft.com/office/officeart/2005/8/layout/default"/>
    <dgm:cxn modelId="{4ACBDD2B-B670-4E38-A9EB-FF647A32A8C1}" type="presParOf" srcId="{F84DF76E-85B6-4EF0-A898-5A90625009BE}" destId="{18CE587E-C15A-4A8E-9536-62964E7A1FB9}" srcOrd="15" destOrd="0" presId="urn:microsoft.com/office/officeart/2005/8/layout/default"/>
    <dgm:cxn modelId="{10823CF7-F6C6-4A0D-B796-7BBD8F40CFF8}" type="presParOf" srcId="{F84DF76E-85B6-4EF0-A898-5A90625009BE}" destId="{7EC689A8-C60E-4C25-B9FE-870F3DECA357}"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E1878B-E9BD-4C14-B22F-011C298C8273}" type="doc">
      <dgm:prSet loTypeId="urn:microsoft.com/office/officeart/2005/8/layout/hProcess9" loCatId="process" qsTypeId="urn:microsoft.com/office/officeart/2005/8/quickstyle/simple1" qsCatId="simple" csTypeId="urn:microsoft.com/office/officeart/2005/8/colors/colorful2" csCatId="colorful" phldr="1"/>
      <dgm:spPr/>
      <dgm:t>
        <a:bodyPr/>
        <a:lstStyle/>
        <a:p>
          <a:endParaRPr lang="it-IT"/>
        </a:p>
      </dgm:t>
    </dgm:pt>
    <dgm:pt modelId="{BF59D330-EC0E-4DD0-B063-647545FBE2D5}">
      <dgm:prSet custT="1"/>
      <dgm:spPr/>
      <dgm:t>
        <a:bodyPr/>
        <a:lstStyle/>
        <a:p>
          <a:pPr rtl="0"/>
          <a:r>
            <a:rPr lang="it-IT" sz="1600" dirty="0" smtClean="0">
              <a:effectLst>
                <a:outerShdw blurRad="38100" dist="38100" dir="2700000" algn="tl">
                  <a:srgbClr val="000000">
                    <a:alpha val="43137"/>
                  </a:srgbClr>
                </a:outerShdw>
              </a:effectLst>
            </a:rPr>
            <a:t>1. prevenzione</a:t>
          </a:r>
          <a:endParaRPr lang="it-IT" sz="1600" dirty="0">
            <a:effectLst>
              <a:outerShdw blurRad="38100" dist="38100" dir="2700000" algn="tl">
                <a:srgbClr val="000000">
                  <a:alpha val="43137"/>
                </a:srgbClr>
              </a:outerShdw>
            </a:effectLst>
          </a:endParaRPr>
        </a:p>
      </dgm:t>
    </dgm:pt>
    <dgm:pt modelId="{54830A5A-ABCA-45B5-AFC0-33BA8B8E01E5}" type="parTrans" cxnId="{CE013BAC-A5FC-4788-A604-C9BCCB75A644}">
      <dgm:prSet/>
      <dgm:spPr/>
      <dgm:t>
        <a:bodyPr/>
        <a:lstStyle/>
        <a:p>
          <a:endParaRPr lang="it-IT"/>
        </a:p>
      </dgm:t>
    </dgm:pt>
    <dgm:pt modelId="{B6F23687-CA13-4D77-A0BD-EDF134569772}" type="sibTrans" cxnId="{CE013BAC-A5FC-4788-A604-C9BCCB75A644}">
      <dgm:prSet/>
      <dgm:spPr/>
      <dgm:t>
        <a:bodyPr/>
        <a:lstStyle/>
        <a:p>
          <a:endParaRPr lang="it-IT"/>
        </a:p>
      </dgm:t>
    </dgm:pt>
    <dgm:pt modelId="{DE8B05C7-BB46-4E0F-A027-16ECFA101BD6}">
      <dgm:prSet custT="1"/>
      <dgm:spPr/>
      <dgm:t>
        <a:bodyPr/>
        <a:lstStyle/>
        <a:p>
          <a:pPr rtl="0"/>
          <a:r>
            <a:rPr lang="it-IT" sz="1600" dirty="0" smtClean="0">
              <a:effectLst>
                <a:outerShdw blurRad="38100" dist="38100" dir="2700000" algn="tl">
                  <a:srgbClr val="000000">
                    <a:alpha val="43137"/>
                  </a:srgbClr>
                </a:outerShdw>
              </a:effectLst>
            </a:rPr>
            <a:t>2. preparazione per il riutilizzo</a:t>
          </a:r>
          <a:endParaRPr lang="it-IT" sz="1600" dirty="0">
            <a:effectLst>
              <a:outerShdw blurRad="38100" dist="38100" dir="2700000" algn="tl">
                <a:srgbClr val="000000">
                  <a:alpha val="43137"/>
                </a:srgbClr>
              </a:outerShdw>
            </a:effectLst>
          </a:endParaRPr>
        </a:p>
      </dgm:t>
    </dgm:pt>
    <dgm:pt modelId="{837ABEF4-1A2E-4E8F-89D4-30E0D1D9BC9F}" type="parTrans" cxnId="{7A47A782-DF51-4659-9959-CFB66B1232EA}">
      <dgm:prSet/>
      <dgm:spPr/>
      <dgm:t>
        <a:bodyPr/>
        <a:lstStyle/>
        <a:p>
          <a:endParaRPr lang="it-IT"/>
        </a:p>
      </dgm:t>
    </dgm:pt>
    <dgm:pt modelId="{825B33AF-CEBC-4B29-8496-B94B147A1EE5}" type="sibTrans" cxnId="{7A47A782-DF51-4659-9959-CFB66B1232EA}">
      <dgm:prSet/>
      <dgm:spPr/>
      <dgm:t>
        <a:bodyPr/>
        <a:lstStyle/>
        <a:p>
          <a:endParaRPr lang="it-IT"/>
        </a:p>
      </dgm:t>
    </dgm:pt>
    <dgm:pt modelId="{6C83453F-8E30-4922-A2F4-B92F3840959D}">
      <dgm:prSet custT="1"/>
      <dgm:spPr/>
      <dgm:t>
        <a:bodyPr/>
        <a:lstStyle/>
        <a:p>
          <a:pPr rtl="0"/>
          <a:r>
            <a:rPr lang="it-IT" sz="1600" dirty="0" smtClean="0">
              <a:effectLst>
                <a:outerShdw blurRad="38100" dist="38100" dir="2700000" algn="tl">
                  <a:srgbClr val="000000">
                    <a:alpha val="43137"/>
                  </a:srgbClr>
                </a:outerShdw>
              </a:effectLst>
            </a:rPr>
            <a:t>3. riciclaggio</a:t>
          </a:r>
          <a:endParaRPr lang="it-IT" sz="1600" dirty="0">
            <a:effectLst>
              <a:outerShdw blurRad="38100" dist="38100" dir="2700000" algn="tl">
                <a:srgbClr val="000000">
                  <a:alpha val="43137"/>
                </a:srgbClr>
              </a:outerShdw>
            </a:effectLst>
          </a:endParaRPr>
        </a:p>
      </dgm:t>
    </dgm:pt>
    <dgm:pt modelId="{02DBD67A-A6EF-4427-8DAE-DC819981E7C2}" type="parTrans" cxnId="{0E95FA8A-E564-4212-9D8E-CAFBE2DE91D1}">
      <dgm:prSet/>
      <dgm:spPr/>
      <dgm:t>
        <a:bodyPr/>
        <a:lstStyle/>
        <a:p>
          <a:endParaRPr lang="it-IT"/>
        </a:p>
      </dgm:t>
    </dgm:pt>
    <dgm:pt modelId="{4F4891A9-3FAC-43D2-A1B8-3210C7F6E892}" type="sibTrans" cxnId="{0E95FA8A-E564-4212-9D8E-CAFBE2DE91D1}">
      <dgm:prSet/>
      <dgm:spPr/>
      <dgm:t>
        <a:bodyPr/>
        <a:lstStyle/>
        <a:p>
          <a:endParaRPr lang="it-IT"/>
        </a:p>
      </dgm:t>
    </dgm:pt>
    <dgm:pt modelId="{54710C63-7C8C-4776-A57F-976968B03C35}">
      <dgm:prSet custT="1"/>
      <dgm:spPr/>
      <dgm:t>
        <a:bodyPr/>
        <a:lstStyle/>
        <a:p>
          <a:pPr rtl="0"/>
          <a:r>
            <a:rPr lang="it-IT" sz="1600" dirty="0" smtClean="0">
              <a:effectLst>
                <a:outerShdw blurRad="38100" dist="38100" dir="2700000" algn="tl">
                  <a:srgbClr val="000000">
                    <a:alpha val="43137"/>
                  </a:srgbClr>
                </a:outerShdw>
              </a:effectLst>
            </a:rPr>
            <a:t>4. recupero di altro tipo, es. recupero di energia</a:t>
          </a:r>
          <a:endParaRPr lang="it-IT" sz="1600" dirty="0">
            <a:effectLst>
              <a:outerShdw blurRad="38100" dist="38100" dir="2700000" algn="tl">
                <a:srgbClr val="000000">
                  <a:alpha val="43137"/>
                </a:srgbClr>
              </a:outerShdw>
            </a:effectLst>
          </a:endParaRPr>
        </a:p>
      </dgm:t>
    </dgm:pt>
    <dgm:pt modelId="{AE416B7A-0415-48F8-8512-740934F61A42}" type="parTrans" cxnId="{A33D625D-FDA4-4272-9812-A6C4865A337C}">
      <dgm:prSet/>
      <dgm:spPr/>
      <dgm:t>
        <a:bodyPr/>
        <a:lstStyle/>
        <a:p>
          <a:endParaRPr lang="it-IT"/>
        </a:p>
      </dgm:t>
    </dgm:pt>
    <dgm:pt modelId="{6F5B0922-160C-4638-AB4B-6EAC46BE985C}" type="sibTrans" cxnId="{A33D625D-FDA4-4272-9812-A6C4865A337C}">
      <dgm:prSet/>
      <dgm:spPr/>
      <dgm:t>
        <a:bodyPr/>
        <a:lstStyle/>
        <a:p>
          <a:endParaRPr lang="it-IT"/>
        </a:p>
      </dgm:t>
    </dgm:pt>
    <dgm:pt modelId="{002696DE-FB0C-4C18-A9C0-DFE09675AD41}">
      <dgm:prSet custT="1"/>
      <dgm:spPr/>
      <dgm:t>
        <a:bodyPr/>
        <a:lstStyle/>
        <a:p>
          <a:pPr rtl="0"/>
          <a:r>
            <a:rPr lang="it-IT" sz="1600" dirty="0" smtClean="0">
              <a:effectLst>
                <a:outerShdw blurRad="38100" dist="38100" dir="2700000" algn="tl">
                  <a:srgbClr val="000000">
                    <a:alpha val="43137"/>
                  </a:srgbClr>
                </a:outerShdw>
              </a:effectLst>
            </a:rPr>
            <a:t>5. smaltimento</a:t>
          </a:r>
          <a:endParaRPr lang="it-IT" sz="1600" dirty="0">
            <a:effectLst>
              <a:outerShdw blurRad="38100" dist="38100" dir="2700000" algn="tl">
                <a:srgbClr val="000000">
                  <a:alpha val="43137"/>
                </a:srgbClr>
              </a:outerShdw>
            </a:effectLst>
          </a:endParaRPr>
        </a:p>
      </dgm:t>
    </dgm:pt>
    <dgm:pt modelId="{FD5FE2F6-263A-43C5-B390-5C0F704B6DA7}" type="parTrans" cxnId="{C5F5B066-3067-4926-8129-6C1EA97CF9B0}">
      <dgm:prSet/>
      <dgm:spPr/>
      <dgm:t>
        <a:bodyPr/>
        <a:lstStyle/>
        <a:p>
          <a:endParaRPr lang="it-IT"/>
        </a:p>
      </dgm:t>
    </dgm:pt>
    <dgm:pt modelId="{92D5CE36-243D-4B38-BCF6-54079907DCC1}" type="sibTrans" cxnId="{C5F5B066-3067-4926-8129-6C1EA97CF9B0}">
      <dgm:prSet/>
      <dgm:spPr/>
      <dgm:t>
        <a:bodyPr/>
        <a:lstStyle/>
        <a:p>
          <a:endParaRPr lang="it-IT"/>
        </a:p>
      </dgm:t>
    </dgm:pt>
    <dgm:pt modelId="{6ED29D24-27A1-4FD7-B706-E46C562D3BBC}" type="pres">
      <dgm:prSet presAssocID="{B6E1878B-E9BD-4C14-B22F-011C298C8273}" presName="CompostProcess" presStyleCnt="0">
        <dgm:presLayoutVars>
          <dgm:dir/>
          <dgm:resizeHandles val="exact"/>
        </dgm:presLayoutVars>
      </dgm:prSet>
      <dgm:spPr/>
      <dgm:t>
        <a:bodyPr/>
        <a:lstStyle/>
        <a:p>
          <a:endParaRPr lang="it-IT"/>
        </a:p>
      </dgm:t>
    </dgm:pt>
    <dgm:pt modelId="{4F47BA2C-5FCA-4274-A398-023D7E07B994}" type="pres">
      <dgm:prSet presAssocID="{B6E1878B-E9BD-4C14-B22F-011C298C8273}" presName="arrow" presStyleLbl="bgShp" presStyleIdx="0" presStyleCnt="1"/>
      <dgm:spPr/>
    </dgm:pt>
    <dgm:pt modelId="{A62B96F6-6076-45F0-9BBD-C6E3259CF126}" type="pres">
      <dgm:prSet presAssocID="{B6E1878B-E9BD-4C14-B22F-011C298C8273}" presName="linearProcess" presStyleCnt="0"/>
      <dgm:spPr/>
    </dgm:pt>
    <dgm:pt modelId="{A7A69D36-0D70-4FD4-A5F3-533D65AD544F}" type="pres">
      <dgm:prSet presAssocID="{BF59D330-EC0E-4DD0-B063-647545FBE2D5}" presName="textNode" presStyleLbl="node1" presStyleIdx="0" presStyleCnt="5">
        <dgm:presLayoutVars>
          <dgm:bulletEnabled val="1"/>
        </dgm:presLayoutVars>
      </dgm:prSet>
      <dgm:spPr/>
      <dgm:t>
        <a:bodyPr/>
        <a:lstStyle/>
        <a:p>
          <a:endParaRPr lang="it-IT"/>
        </a:p>
      </dgm:t>
    </dgm:pt>
    <dgm:pt modelId="{5261C819-D48E-4A97-A902-197D7FA452DE}" type="pres">
      <dgm:prSet presAssocID="{B6F23687-CA13-4D77-A0BD-EDF134569772}" presName="sibTrans" presStyleCnt="0"/>
      <dgm:spPr/>
    </dgm:pt>
    <dgm:pt modelId="{D6C694DC-806E-4665-8B26-CD63DE047EFC}" type="pres">
      <dgm:prSet presAssocID="{DE8B05C7-BB46-4E0F-A027-16ECFA101BD6}" presName="textNode" presStyleLbl="node1" presStyleIdx="1" presStyleCnt="5">
        <dgm:presLayoutVars>
          <dgm:bulletEnabled val="1"/>
        </dgm:presLayoutVars>
      </dgm:prSet>
      <dgm:spPr/>
      <dgm:t>
        <a:bodyPr/>
        <a:lstStyle/>
        <a:p>
          <a:endParaRPr lang="it-IT"/>
        </a:p>
      </dgm:t>
    </dgm:pt>
    <dgm:pt modelId="{B6A56818-A4E4-422A-A958-5A33A4667494}" type="pres">
      <dgm:prSet presAssocID="{825B33AF-CEBC-4B29-8496-B94B147A1EE5}" presName="sibTrans" presStyleCnt="0"/>
      <dgm:spPr/>
    </dgm:pt>
    <dgm:pt modelId="{9A590F3A-D008-43A7-8779-61271A04EB42}" type="pres">
      <dgm:prSet presAssocID="{6C83453F-8E30-4922-A2F4-B92F3840959D}" presName="textNode" presStyleLbl="node1" presStyleIdx="2" presStyleCnt="5">
        <dgm:presLayoutVars>
          <dgm:bulletEnabled val="1"/>
        </dgm:presLayoutVars>
      </dgm:prSet>
      <dgm:spPr/>
      <dgm:t>
        <a:bodyPr/>
        <a:lstStyle/>
        <a:p>
          <a:endParaRPr lang="it-IT"/>
        </a:p>
      </dgm:t>
    </dgm:pt>
    <dgm:pt modelId="{E292BD1F-61B9-40D4-B3FA-AC69DB250712}" type="pres">
      <dgm:prSet presAssocID="{4F4891A9-3FAC-43D2-A1B8-3210C7F6E892}" presName="sibTrans" presStyleCnt="0"/>
      <dgm:spPr/>
    </dgm:pt>
    <dgm:pt modelId="{70B56CF8-186F-4FA1-8ECD-5BEE4389A37E}" type="pres">
      <dgm:prSet presAssocID="{54710C63-7C8C-4776-A57F-976968B03C35}" presName="textNode" presStyleLbl="node1" presStyleIdx="3" presStyleCnt="5">
        <dgm:presLayoutVars>
          <dgm:bulletEnabled val="1"/>
        </dgm:presLayoutVars>
      </dgm:prSet>
      <dgm:spPr/>
      <dgm:t>
        <a:bodyPr/>
        <a:lstStyle/>
        <a:p>
          <a:endParaRPr lang="it-IT"/>
        </a:p>
      </dgm:t>
    </dgm:pt>
    <dgm:pt modelId="{F0C4A572-A6C6-4FFB-80C9-C5EBF7EEA203}" type="pres">
      <dgm:prSet presAssocID="{6F5B0922-160C-4638-AB4B-6EAC46BE985C}" presName="sibTrans" presStyleCnt="0"/>
      <dgm:spPr/>
    </dgm:pt>
    <dgm:pt modelId="{F496879C-80F9-4EC6-AEC1-0C9D467B8A21}" type="pres">
      <dgm:prSet presAssocID="{002696DE-FB0C-4C18-A9C0-DFE09675AD41}" presName="textNode" presStyleLbl="node1" presStyleIdx="4" presStyleCnt="5">
        <dgm:presLayoutVars>
          <dgm:bulletEnabled val="1"/>
        </dgm:presLayoutVars>
      </dgm:prSet>
      <dgm:spPr/>
      <dgm:t>
        <a:bodyPr/>
        <a:lstStyle/>
        <a:p>
          <a:endParaRPr lang="it-IT"/>
        </a:p>
      </dgm:t>
    </dgm:pt>
  </dgm:ptLst>
  <dgm:cxnLst>
    <dgm:cxn modelId="{F3C7E1B3-4557-4005-9506-069155046208}" type="presOf" srcId="{DE8B05C7-BB46-4E0F-A027-16ECFA101BD6}" destId="{D6C694DC-806E-4665-8B26-CD63DE047EFC}" srcOrd="0" destOrd="0" presId="urn:microsoft.com/office/officeart/2005/8/layout/hProcess9"/>
    <dgm:cxn modelId="{CE013BAC-A5FC-4788-A604-C9BCCB75A644}" srcId="{B6E1878B-E9BD-4C14-B22F-011C298C8273}" destId="{BF59D330-EC0E-4DD0-B063-647545FBE2D5}" srcOrd="0" destOrd="0" parTransId="{54830A5A-ABCA-45B5-AFC0-33BA8B8E01E5}" sibTransId="{B6F23687-CA13-4D77-A0BD-EDF134569772}"/>
    <dgm:cxn modelId="{3D104C16-3098-4E9D-9B6E-D4C3B013B554}" type="presOf" srcId="{6C83453F-8E30-4922-A2F4-B92F3840959D}" destId="{9A590F3A-D008-43A7-8779-61271A04EB42}" srcOrd="0" destOrd="0" presId="urn:microsoft.com/office/officeart/2005/8/layout/hProcess9"/>
    <dgm:cxn modelId="{7A47A782-DF51-4659-9959-CFB66B1232EA}" srcId="{B6E1878B-E9BD-4C14-B22F-011C298C8273}" destId="{DE8B05C7-BB46-4E0F-A027-16ECFA101BD6}" srcOrd="1" destOrd="0" parTransId="{837ABEF4-1A2E-4E8F-89D4-30E0D1D9BC9F}" sibTransId="{825B33AF-CEBC-4B29-8496-B94B147A1EE5}"/>
    <dgm:cxn modelId="{985FD2C2-870F-4F0C-8000-2459FB14465A}" type="presOf" srcId="{54710C63-7C8C-4776-A57F-976968B03C35}" destId="{70B56CF8-186F-4FA1-8ECD-5BEE4389A37E}" srcOrd="0" destOrd="0" presId="urn:microsoft.com/office/officeart/2005/8/layout/hProcess9"/>
    <dgm:cxn modelId="{C5F5B066-3067-4926-8129-6C1EA97CF9B0}" srcId="{B6E1878B-E9BD-4C14-B22F-011C298C8273}" destId="{002696DE-FB0C-4C18-A9C0-DFE09675AD41}" srcOrd="4" destOrd="0" parTransId="{FD5FE2F6-263A-43C5-B390-5C0F704B6DA7}" sibTransId="{92D5CE36-243D-4B38-BCF6-54079907DCC1}"/>
    <dgm:cxn modelId="{739A54BA-7208-4E61-A423-B32281A2A340}" type="presOf" srcId="{B6E1878B-E9BD-4C14-B22F-011C298C8273}" destId="{6ED29D24-27A1-4FD7-B706-E46C562D3BBC}" srcOrd="0" destOrd="0" presId="urn:microsoft.com/office/officeart/2005/8/layout/hProcess9"/>
    <dgm:cxn modelId="{2B36B658-8B86-4765-A8BE-5ACF1231C543}" type="presOf" srcId="{002696DE-FB0C-4C18-A9C0-DFE09675AD41}" destId="{F496879C-80F9-4EC6-AEC1-0C9D467B8A21}" srcOrd="0" destOrd="0" presId="urn:microsoft.com/office/officeart/2005/8/layout/hProcess9"/>
    <dgm:cxn modelId="{F0A92F4B-C5B6-4373-9905-A9C55BE3F748}" type="presOf" srcId="{BF59D330-EC0E-4DD0-B063-647545FBE2D5}" destId="{A7A69D36-0D70-4FD4-A5F3-533D65AD544F}" srcOrd="0" destOrd="0" presId="urn:microsoft.com/office/officeart/2005/8/layout/hProcess9"/>
    <dgm:cxn modelId="{0E95FA8A-E564-4212-9D8E-CAFBE2DE91D1}" srcId="{B6E1878B-E9BD-4C14-B22F-011C298C8273}" destId="{6C83453F-8E30-4922-A2F4-B92F3840959D}" srcOrd="2" destOrd="0" parTransId="{02DBD67A-A6EF-4427-8DAE-DC819981E7C2}" sibTransId="{4F4891A9-3FAC-43D2-A1B8-3210C7F6E892}"/>
    <dgm:cxn modelId="{A33D625D-FDA4-4272-9812-A6C4865A337C}" srcId="{B6E1878B-E9BD-4C14-B22F-011C298C8273}" destId="{54710C63-7C8C-4776-A57F-976968B03C35}" srcOrd="3" destOrd="0" parTransId="{AE416B7A-0415-48F8-8512-740934F61A42}" sibTransId="{6F5B0922-160C-4638-AB4B-6EAC46BE985C}"/>
    <dgm:cxn modelId="{1BFF28CB-3986-44B2-A995-8519057B54EB}" type="presParOf" srcId="{6ED29D24-27A1-4FD7-B706-E46C562D3BBC}" destId="{4F47BA2C-5FCA-4274-A398-023D7E07B994}" srcOrd="0" destOrd="0" presId="urn:microsoft.com/office/officeart/2005/8/layout/hProcess9"/>
    <dgm:cxn modelId="{37FE4701-4407-4C33-A989-B970840A86CA}" type="presParOf" srcId="{6ED29D24-27A1-4FD7-B706-E46C562D3BBC}" destId="{A62B96F6-6076-45F0-9BBD-C6E3259CF126}" srcOrd="1" destOrd="0" presId="urn:microsoft.com/office/officeart/2005/8/layout/hProcess9"/>
    <dgm:cxn modelId="{274D0776-46DF-42DE-B85C-01705C4A0D78}" type="presParOf" srcId="{A62B96F6-6076-45F0-9BBD-C6E3259CF126}" destId="{A7A69D36-0D70-4FD4-A5F3-533D65AD544F}" srcOrd="0" destOrd="0" presId="urn:microsoft.com/office/officeart/2005/8/layout/hProcess9"/>
    <dgm:cxn modelId="{F1C7693C-E5E0-4D27-9497-758D5A0973A2}" type="presParOf" srcId="{A62B96F6-6076-45F0-9BBD-C6E3259CF126}" destId="{5261C819-D48E-4A97-A902-197D7FA452DE}" srcOrd="1" destOrd="0" presId="urn:microsoft.com/office/officeart/2005/8/layout/hProcess9"/>
    <dgm:cxn modelId="{41500EFA-08FD-4D16-A564-9E38C0DADE16}" type="presParOf" srcId="{A62B96F6-6076-45F0-9BBD-C6E3259CF126}" destId="{D6C694DC-806E-4665-8B26-CD63DE047EFC}" srcOrd="2" destOrd="0" presId="urn:microsoft.com/office/officeart/2005/8/layout/hProcess9"/>
    <dgm:cxn modelId="{25679D87-0249-4B54-9D57-533899E028A8}" type="presParOf" srcId="{A62B96F6-6076-45F0-9BBD-C6E3259CF126}" destId="{B6A56818-A4E4-422A-A958-5A33A4667494}" srcOrd="3" destOrd="0" presId="urn:microsoft.com/office/officeart/2005/8/layout/hProcess9"/>
    <dgm:cxn modelId="{7850F1C9-B102-4C5B-9B34-8F95CE77C5C1}" type="presParOf" srcId="{A62B96F6-6076-45F0-9BBD-C6E3259CF126}" destId="{9A590F3A-D008-43A7-8779-61271A04EB42}" srcOrd="4" destOrd="0" presId="urn:microsoft.com/office/officeart/2005/8/layout/hProcess9"/>
    <dgm:cxn modelId="{D734742D-DFE1-4D7B-BBB7-A7B34ED6121D}" type="presParOf" srcId="{A62B96F6-6076-45F0-9BBD-C6E3259CF126}" destId="{E292BD1F-61B9-40D4-B3FA-AC69DB250712}" srcOrd="5" destOrd="0" presId="urn:microsoft.com/office/officeart/2005/8/layout/hProcess9"/>
    <dgm:cxn modelId="{57F72994-2346-492B-9C12-99D301F0B3D5}" type="presParOf" srcId="{A62B96F6-6076-45F0-9BBD-C6E3259CF126}" destId="{70B56CF8-186F-4FA1-8ECD-5BEE4389A37E}" srcOrd="6" destOrd="0" presId="urn:microsoft.com/office/officeart/2005/8/layout/hProcess9"/>
    <dgm:cxn modelId="{A4E46E2B-F121-4CA0-BDCA-E08BF9FA809A}" type="presParOf" srcId="{A62B96F6-6076-45F0-9BBD-C6E3259CF126}" destId="{F0C4A572-A6C6-4FFB-80C9-C5EBF7EEA203}" srcOrd="7" destOrd="0" presId="urn:microsoft.com/office/officeart/2005/8/layout/hProcess9"/>
    <dgm:cxn modelId="{B75E1A08-E39E-4913-BA91-4D93942AA67E}" type="presParOf" srcId="{A62B96F6-6076-45F0-9BBD-C6E3259CF126}" destId="{F496879C-80F9-4EC6-AEC1-0C9D467B8A21}"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C62D1F-7BD0-4345-A0D5-BC94489DF1E5}" type="doc">
      <dgm:prSet loTypeId="urn:microsoft.com/office/officeart/2005/8/layout/list1" loCatId="list" qsTypeId="urn:microsoft.com/office/officeart/2005/8/quickstyle/simple4" qsCatId="simple" csTypeId="urn:microsoft.com/office/officeart/2005/8/colors/accent3_4" csCatId="accent3" phldr="1"/>
      <dgm:spPr/>
      <dgm:t>
        <a:bodyPr/>
        <a:lstStyle/>
        <a:p>
          <a:endParaRPr lang="it-IT"/>
        </a:p>
      </dgm:t>
    </dgm:pt>
    <dgm:pt modelId="{B23AD23E-6075-444B-9CC8-5B1D660361B7}">
      <dgm:prSet custT="1"/>
      <dgm:spPr/>
      <dgm:t>
        <a:bodyPr/>
        <a:lstStyle/>
        <a:p>
          <a:pPr rtl="0"/>
          <a:r>
            <a:rPr lang="it-IT" sz="1800" b="1" dirty="0" smtClean="0">
              <a:effectLst>
                <a:outerShdw blurRad="38100" dist="38100" dir="2700000" algn="tl">
                  <a:srgbClr val="000000">
                    <a:alpha val="43137"/>
                  </a:srgbClr>
                </a:outerShdw>
              </a:effectLst>
              <a:latin typeface="+mn-lt"/>
            </a:rPr>
            <a:t>Rifiuti urbani</a:t>
          </a:r>
          <a:r>
            <a:rPr lang="it-IT" sz="1800" dirty="0" smtClean="0">
              <a:effectLst>
                <a:outerShdw blurRad="38100" dist="38100" dir="2700000" algn="tl">
                  <a:srgbClr val="000000">
                    <a:alpha val="43137"/>
                  </a:srgbClr>
                </a:outerShdw>
              </a:effectLst>
              <a:latin typeface="+mn-lt"/>
            </a:rPr>
            <a:t>: Riduzione del </a:t>
          </a:r>
          <a:r>
            <a:rPr lang="it-IT" sz="1800" b="1" dirty="0" smtClean="0">
              <a:effectLst>
                <a:outerShdw blurRad="38100" dist="38100" dir="2700000" algn="tl">
                  <a:srgbClr val="000000">
                    <a:alpha val="43137"/>
                  </a:srgbClr>
                </a:outerShdw>
              </a:effectLst>
              <a:latin typeface="+mn-lt"/>
            </a:rPr>
            <a:t>5</a:t>
          </a:r>
          <a:r>
            <a:rPr lang="it-IT" sz="1800" dirty="0" smtClean="0">
              <a:effectLst>
                <a:outerShdw blurRad="38100" dist="38100" dir="2700000" algn="tl">
                  <a:srgbClr val="000000">
                    <a:alpha val="43137"/>
                  </a:srgbClr>
                </a:outerShdw>
              </a:effectLst>
              <a:latin typeface="+mn-lt"/>
            </a:rPr>
            <a:t>% </a:t>
          </a:r>
          <a:endParaRPr lang="it-IT" sz="1800" dirty="0">
            <a:effectLst>
              <a:outerShdw blurRad="38100" dist="38100" dir="2700000" algn="tl">
                <a:srgbClr val="000000">
                  <a:alpha val="43137"/>
                </a:srgbClr>
              </a:outerShdw>
            </a:effectLst>
            <a:latin typeface="+mn-lt"/>
          </a:endParaRPr>
        </a:p>
      </dgm:t>
    </dgm:pt>
    <dgm:pt modelId="{4798C0E3-6D9A-4A6D-AD6A-383277CA91F9}" type="parTrans" cxnId="{678FFD6D-4A34-4FF5-BE7E-07336D867708}">
      <dgm:prSet/>
      <dgm:spPr/>
      <dgm:t>
        <a:bodyPr/>
        <a:lstStyle/>
        <a:p>
          <a:endParaRPr lang="it-IT" sz="1800">
            <a:effectLst>
              <a:outerShdw blurRad="38100" dist="38100" dir="2700000" algn="tl">
                <a:srgbClr val="000000">
                  <a:alpha val="43137"/>
                </a:srgbClr>
              </a:outerShdw>
            </a:effectLst>
            <a:latin typeface="+mn-lt"/>
          </a:endParaRPr>
        </a:p>
      </dgm:t>
    </dgm:pt>
    <dgm:pt modelId="{935203CE-472E-4E38-8CAB-9EED24E73DE8}" type="sibTrans" cxnId="{678FFD6D-4A34-4FF5-BE7E-07336D867708}">
      <dgm:prSet/>
      <dgm:spPr/>
      <dgm:t>
        <a:bodyPr/>
        <a:lstStyle/>
        <a:p>
          <a:endParaRPr lang="it-IT" sz="1800">
            <a:effectLst>
              <a:outerShdw blurRad="38100" dist="38100" dir="2700000" algn="tl">
                <a:srgbClr val="000000">
                  <a:alpha val="43137"/>
                </a:srgbClr>
              </a:outerShdw>
            </a:effectLst>
            <a:latin typeface="+mn-lt"/>
          </a:endParaRPr>
        </a:p>
      </dgm:t>
    </dgm:pt>
    <dgm:pt modelId="{CD5FAEF4-3F42-4712-AAC1-D99EE8C8E3B0}">
      <dgm:prSet custT="1"/>
      <dgm:spPr/>
      <dgm:t>
        <a:bodyPr/>
        <a:lstStyle/>
        <a:p>
          <a:pPr rtl="0"/>
          <a:r>
            <a:rPr lang="it-IT" sz="1800" b="1" dirty="0" smtClean="0">
              <a:effectLst>
                <a:outerShdw blurRad="38100" dist="38100" dir="2700000" algn="tl">
                  <a:srgbClr val="000000">
                    <a:alpha val="43137"/>
                  </a:srgbClr>
                </a:outerShdw>
              </a:effectLst>
              <a:latin typeface="+mn-lt"/>
            </a:rPr>
            <a:t>Rifiuti speciali pericolosi:</a:t>
          </a:r>
          <a:r>
            <a:rPr lang="it-IT" sz="1800" dirty="0" smtClean="0">
              <a:effectLst>
                <a:outerShdw blurRad="38100" dist="38100" dir="2700000" algn="tl">
                  <a:srgbClr val="000000">
                    <a:alpha val="43137"/>
                  </a:srgbClr>
                </a:outerShdw>
              </a:effectLst>
              <a:latin typeface="+mn-lt"/>
            </a:rPr>
            <a:t> Riduzione del </a:t>
          </a:r>
          <a:r>
            <a:rPr lang="it-IT" sz="1800" b="1" dirty="0" smtClean="0">
              <a:effectLst>
                <a:outerShdw blurRad="38100" dist="38100" dir="2700000" algn="tl">
                  <a:srgbClr val="000000">
                    <a:alpha val="43137"/>
                  </a:srgbClr>
                </a:outerShdw>
              </a:effectLst>
              <a:latin typeface="+mn-lt"/>
            </a:rPr>
            <a:t>10</a:t>
          </a:r>
          <a:r>
            <a:rPr lang="it-IT" sz="1800" dirty="0" smtClean="0">
              <a:effectLst>
                <a:outerShdw blurRad="38100" dist="38100" dir="2700000" algn="tl">
                  <a:srgbClr val="000000">
                    <a:alpha val="43137"/>
                  </a:srgbClr>
                </a:outerShdw>
              </a:effectLst>
              <a:latin typeface="+mn-lt"/>
            </a:rPr>
            <a:t>% </a:t>
          </a:r>
          <a:endParaRPr lang="it-IT" sz="1800" dirty="0">
            <a:effectLst>
              <a:outerShdw blurRad="38100" dist="38100" dir="2700000" algn="tl">
                <a:srgbClr val="000000">
                  <a:alpha val="43137"/>
                </a:srgbClr>
              </a:outerShdw>
            </a:effectLst>
            <a:latin typeface="+mn-lt"/>
          </a:endParaRPr>
        </a:p>
      </dgm:t>
    </dgm:pt>
    <dgm:pt modelId="{3E476B1D-1E54-43D3-83EB-8DEFBFB46F4B}" type="parTrans" cxnId="{38DE050B-9765-4663-806F-0CC36E042A33}">
      <dgm:prSet/>
      <dgm:spPr/>
      <dgm:t>
        <a:bodyPr/>
        <a:lstStyle/>
        <a:p>
          <a:endParaRPr lang="it-IT" sz="1800">
            <a:effectLst>
              <a:outerShdw blurRad="38100" dist="38100" dir="2700000" algn="tl">
                <a:srgbClr val="000000">
                  <a:alpha val="43137"/>
                </a:srgbClr>
              </a:outerShdw>
            </a:effectLst>
            <a:latin typeface="+mn-lt"/>
          </a:endParaRPr>
        </a:p>
      </dgm:t>
    </dgm:pt>
    <dgm:pt modelId="{F1797E95-8E6C-4D48-A04C-188AFB3A2689}" type="sibTrans" cxnId="{38DE050B-9765-4663-806F-0CC36E042A33}">
      <dgm:prSet/>
      <dgm:spPr/>
      <dgm:t>
        <a:bodyPr/>
        <a:lstStyle/>
        <a:p>
          <a:endParaRPr lang="it-IT" sz="1800">
            <a:effectLst>
              <a:outerShdw blurRad="38100" dist="38100" dir="2700000" algn="tl">
                <a:srgbClr val="000000">
                  <a:alpha val="43137"/>
                </a:srgbClr>
              </a:outerShdw>
            </a:effectLst>
            <a:latin typeface="+mn-lt"/>
          </a:endParaRPr>
        </a:p>
      </dgm:t>
    </dgm:pt>
    <dgm:pt modelId="{02351D09-8F9B-4EA1-8CE7-9C4A8EF95471}">
      <dgm:prSet custT="1"/>
      <dgm:spPr/>
      <dgm:t>
        <a:bodyPr/>
        <a:lstStyle/>
        <a:p>
          <a:pPr rtl="0"/>
          <a:r>
            <a:rPr lang="it-IT" sz="1800" b="1" dirty="0" smtClean="0">
              <a:effectLst>
                <a:outerShdw blurRad="38100" dist="38100" dir="2700000" algn="tl">
                  <a:srgbClr val="000000">
                    <a:alpha val="43137"/>
                  </a:srgbClr>
                </a:outerShdw>
              </a:effectLst>
              <a:latin typeface="+mn-lt"/>
            </a:rPr>
            <a:t>Rifiuti speciali non pericolosi</a:t>
          </a:r>
          <a:r>
            <a:rPr lang="it-IT" sz="1800" dirty="0" smtClean="0">
              <a:effectLst>
                <a:outerShdw blurRad="38100" dist="38100" dir="2700000" algn="tl">
                  <a:srgbClr val="000000">
                    <a:alpha val="43137"/>
                  </a:srgbClr>
                </a:outerShdw>
              </a:effectLst>
              <a:latin typeface="+mn-lt"/>
            </a:rPr>
            <a:t>: Riduzione del </a:t>
          </a:r>
          <a:r>
            <a:rPr lang="it-IT" sz="1800" b="1" dirty="0" smtClean="0">
              <a:effectLst>
                <a:outerShdw blurRad="38100" dist="38100" dir="2700000" algn="tl">
                  <a:srgbClr val="000000">
                    <a:alpha val="43137"/>
                  </a:srgbClr>
                </a:outerShdw>
              </a:effectLst>
              <a:latin typeface="+mn-lt"/>
            </a:rPr>
            <a:t>5</a:t>
          </a:r>
          <a:r>
            <a:rPr lang="it-IT" sz="1800" dirty="0" smtClean="0">
              <a:effectLst>
                <a:outerShdw blurRad="38100" dist="38100" dir="2700000" algn="tl">
                  <a:srgbClr val="000000">
                    <a:alpha val="43137"/>
                  </a:srgbClr>
                </a:outerShdw>
              </a:effectLst>
              <a:latin typeface="+mn-lt"/>
            </a:rPr>
            <a:t>%</a:t>
          </a:r>
          <a:endParaRPr lang="it-IT" sz="1800" dirty="0">
            <a:effectLst>
              <a:outerShdw blurRad="38100" dist="38100" dir="2700000" algn="tl">
                <a:srgbClr val="000000">
                  <a:alpha val="43137"/>
                </a:srgbClr>
              </a:outerShdw>
            </a:effectLst>
            <a:latin typeface="+mn-lt"/>
          </a:endParaRPr>
        </a:p>
      </dgm:t>
    </dgm:pt>
    <dgm:pt modelId="{4ECC1ABD-0194-4B07-91E9-14CA6EACA171}" type="parTrans" cxnId="{6AE700D9-72D2-47C2-B9C6-0E5CF243D68D}">
      <dgm:prSet/>
      <dgm:spPr/>
      <dgm:t>
        <a:bodyPr/>
        <a:lstStyle/>
        <a:p>
          <a:endParaRPr lang="it-IT" sz="1800">
            <a:effectLst>
              <a:outerShdw blurRad="38100" dist="38100" dir="2700000" algn="tl">
                <a:srgbClr val="000000">
                  <a:alpha val="43137"/>
                </a:srgbClr>
              </a:outerShdw>
            </a:effectLst>
            <a:latin typeface="+mn-lt"/>
          </a:endParaRPr>
        </a:p>
      </dgm:t>
    </dgm:pt>
    <dgm:pt modelId="{79C5C528-CA2B-4FA1-B8BE-A3C8103E494C}" type="sibTrans" cxnId="{6AE700D9-72D2-47C2-B9C6-0E5CF243D68D}">
      <dgm:prSet/>
      <dgm:spPr/>
      <dgm:t>
        <a:bodyPr/>
        <a:lstStyle/>
        <a:p>
          <a:endParaRPr lang="it-IT" sz="1800">
            <a:effectLst>
              <a:outerShdw blurRad="38100" dist="38100" dir="2700000" algn="tl">
                <a:srgbClr val="000000">
                  <a:alpha val="43137"/>
                </a:srgbClr>
              </a:outerShdw>
            </a:effectLst>
            <a:latin typeface="+mn-lt"/>
          </a:endParaRPr>
        </a:p>
      </dgm:t>
    </dgm:pt>
    <dgm:pt modelId="{EE281BA9-3ADE-4F08-82A3-B5220DD4C1C6}" type="pres">
      <dgm:prSet presAssocID="{6EC62D1F-7BD0-4345-A0D5-BC94489DF1E5}" presName="linear" presStyleCnt="0">
        <dgm:presLayoutVars>
          <dgm:dir/>
          <dgm:animLvl val="lvl"/>
          <dgm:resizeHandles val="exact"/>
        </dgm:presLayoutVars>
      </dgm:prSet>
      <dgm:spPr/>
      <dgm:t>
        <a:bodyPr/>
        <a:lstStyle/>
        <a:p>
          <a:endParaRPr lang="it-IT"/>
        </a:p>
      </dgm:t>
    </dgm:pt>
    <dgm:pt modelId="{6AC0AD4C-C087-4B7C-B1C9-160F5C5F5CBC}" type="pres">
      <dgm:prSet presAssocID="{B23AD23E-6075-444B-9CC8-5B1D660361B7}" presName="parentLin" presStyleCnt="0"/>
      <dgm:spPr/>
      <dgm:t>
        <a:bodyPr/>
        <a:lstStyle/>
        <a:p>
          <a:endParaRPr lang="it-IT"/>
        </a:p>
      </dgm:t>
    </dgm:pt>
    <dgm:pt modelId="{6FE7395D-8C07-4482-98C6-1F4F070C0E65}" type="pres">
      <dgm:prSet presAssocID="{B23AD23E-6075-444B-9CC8-5B1D660361B7}" presName="parentLeftMargin" presStyleLbl="node1" presStyleIdx="0" presStyleCnt="3"/>
      <dgm:spPr/>
      <dgm:t>
        <a:bodyPr/>
        <a:lstStyle/>
        <a:p>
          <a:endParaRPr lang="it-IT"/>
        </a:p>
      </dgm:t>
    </dgm:pt>
    <dgm:pt modelId="{1A1EABED-E7ED-4B9E-82E6-E1DBC07BE1D5}" type="pres">
      <dgm:prSet presAssocID="{B23AD23E-6075-444B-9CC8-5B1D660361B7}" presName="parentText" presStyleLbl="node1" presStyleIdx="0" presStyleCnt="3" custScaleX="113408">
        <dgm:presLayoutVars>
          <dgm:chMax val="0"/>
          <dgm:bulletEnabled val="1"/>
        </dgm:presLayoutVars>
      </dgm:prSet>
      <dgm:spPr/>
      <dgm:t>
        <a:bodyPr/>
        <a:lstStyle/>
        <a:p>
          <a:endParaRPr lang="it-IT"/>
        </a:p>
      </dgm:t>
    </dgm:pt>
    <dgm:pt modelId="{4EBCD2FE-6AF4-4015-B682-3BFD2DFA6F00}" type="pres">
      <dgm:prSet presAssocID="{B23AD23E-6075-444B-9CC8-5B1D660361B7}" presName="negativeSpace" presStyleCnt="0"/>
      <dgm:spPr/>
      <dgm:t>
        <a:bodyPr/>
        <a:lstStyle/>
        <a:p>
          <a:endParaRPr lang="it-IT"/>
        </a:p>
      </dgm:t>
    </dgm:pt>
    <dgm:pt modelId="{00919B29-E997-4472-BB93-2DCC2298D98E}" type="pres">
      <dgm:prSet presAssocID="{B23AD23E-6075-444B-9CC8-5B1D660361B7}" presName="childText" presStyleLbl="conFgAcc1" presStyleIdx="0" presStyleCnt="3">
        <dgm:presLayoutVars>
          <dgm:bulletEnabled val="1"/>
        </dgm:presLayoutVars>
      </dgm:prSet>
      <dgm:spPr/>
      <dgm:t>
        <a:bodyPr/>
        <a:lstStyle/>
        <a:p>
          <a:endParaRPr lang="it-IT"/>
        </a:p>
      </dgm:t>
    </dgm:pt>
    <dgm:pt modelId="{94DC9756-1D6C-46CE-84C2-7111FE7B9D9D}" type="pres">
      <dgm:prSet presAssocID="{935203CE-472E-4E38-8CAB-9EED24E73DE8}" presName="spaceBetweenRectangles" presStyleCnt="0"/>
      <dgm:spPr/>
      <dgm:t>
        <a:bodyPr/>
        <a:lstStyle/>
        <a:p>
          <a:endParaRPr lang="it-IT"/>
        </a:p>
      </dgm:t>
    </dgm:pt>
    <dgm:pt modelId="{C30DAEF9-30D7-4E4B-87D2-5B74A39A1C47}" type="pres">
      <dgm:prSet presAssocID="{CD5FAEF4-3F42-4712-AAC1-D99EE8C8E3B0}" presName="parentLin" presStyleCnt="0"/>
      <dgm:spPr/>
      <dgm:t>
        <a:bodyPr/>
        <a:lstStyle/>
        <a:p>
          <a:endParaRPr lang="it-IT"/>
        </a:p>
      </dgm:t>
    </dgm:pt>
    <dgm:pt modelId="{DADD18F5-85D3-46F1-900F-EC805F2DCAFF}" type="pres">
      <dgm:prSet presAssocID="{CD5FAEF4-3F42-4712-AAC1-D99EE8C8E3B0}" presName="parentLeftMargin" presStyleLbl="node1" presStyleIdx="0" presStyleCnt="3"/>
      <dgm:spPr/>
      <dgm:t>
        <a:bodyPr/>
        <a:lstStyle/>
        <a:p>
          <a:endParaRPr lang="it-IT"/>
        </a:p>
      </dgm:t>
    </dgm:pt>
    <dgm:pt modelId="{22CBB21B-F653-4554-A254-24E875D00351}" type="pres">
      <dgm:prSet presAssocID="{CD5FAEF4-3F42-4712-AAC1-D99EE8C8E3B0}" presName="parentText" presStyleLbl="node1" presStyleIdx="1" presStyleCnt="3" custScaleX="113408">
        <dgm:presLayoutVars>
          <dgm:chMax val="0"/>
          <dgm:bulletEnabled val="1"/>
        </dgm:presLayoutVars>
      </dgm:prSet>
      <dgm:spPr/>
      <dgm:t>
        <a:bodyPr/>
        <a:lstStyle/>
        <a:p>
          <a:endParaRPr lang="it-IT"/>
        </a:p>
      </dgm:t>
    </dgm:pt>
    <dgm:pt modelId="{A51063C1-0DF1-451A-8360-9D4C0D880582}" type="pres">
      <dgm:prSet presAssocID="{CD5FAEF4-3F42-4712-AAC1-D99EE8C8E3B0}" presName="negativeSpace" presStyleCnt="0"/>
      <dgm:spPr/>
      <dgm:t>
        <a:bodyPr/>
        <a:lstStyle/>
        <a:p>
          <a:endParaRPr lang="it-IT"/>
        </a:p>
      </dgm:t>
    </dgm:pt>
    <dgm:pt modelId="{E1D46ED6-2FB1-4F63-8730-C3CF09662855}" type="pres">
      <dgm:prSet presAssocID="{CD5FAEF4-3F42-4712-AAC1-D99EE8C8E3B0}" presName="childText" presStyleLbl="conFgAcc1" presStyleIdx="1" presStyleCnt="3">
        <dgm:presLayoutVars>
          <dgm:bulletEnabled val="1"/>
        </dgm:presLayoutVars>
      </dgm:prSet>
      <dgm:spPr/>
      <dgm:t>
        <a:bodyPr/>
        <a:lstStyle/>
        <a:p>
          <a:endParaRPr lang="it-IT"/>
        </a:p>
      </dgm:t>
    </dgm:pt>
    <dgm:pt modelId="{4BCE2913-5584-47CA-974C-FFB973843688}" type="pres">
      <dgm:prSet presAssocID="{F1797E95-8E6C-4D48-A04C-188AFB3A2689}" presName="spaceBetweenRectangles" presStyleCnt="0"/>
      <dgm:spPr/>
      <dgm:t>
        <a:bodyPr/>
        <a:lstStyle/>
        <a:p>
          <a:endParaRPr lang="it-IT"/>
        </a:p>
      </dgm:t>
    </dgm:pt>
    <dgm:pt modelId="{9D1FCD9D-A52A-43C6-8406-B16B7FF39C76}" type="pres">
      <dgm:prSet presAssocID="{02351D09-8F9B-4EA1-8CE7-9C4A8EF95471}" presName="parentLin" presStyleCnt="0"/>
      <dgm:spPr/>
      <dgm:t>
        <a:bodyPr/>
        <a:lstStyle/>
        <a:p>
          <a:endParaRPr lang="it-IT"/>
        </a:p>
      </dgm:t>
    </dgm:pt>
    <dgm:pt modelId="{E0CBD225-5934-4ABC-B98C-7C15863843C7}" type="pres">
      <dgm:prSet presAssocID="{02351D09-8F9B-4EA1-8CE7-9C4A8EF95471}" presName="parentLeftMargin" presStyleLbl="node1" presStyleIdx="1" presStyleCnt="3"/>
      <dgm:spPr/>
      <dgm:t>
        <a:bodyPr/>
        <a:lstStyle/>
        <a:p>
          <a:endParaRPr lang="it-IT"/>
        </a:p>
      </dgm:t>
    </dgm:pt>
    <dgm:pt modelId="{3866B74E-6163-4F2C-8596-9B105C6E7200}" type="pres">
      <dgm:prSet presAssocID="{02351D09-8F9B-4EA1-8CE7-9C4A8EF95471}" presName="parentText" presStyleLbl="node1" presStyleIdx="2" presStyleCnt="3" custScaleX="113879">
        <dgm:presLayoutVars>
          <dgm:chMax val="0"/>
          <dgm:bulletEnabled val="1"/>
        </dgm:presLayoutVars>
      </dgm:prSet>
      <dgm:spPr/>
      <dgm:t>
        <a:bodyPr/>
        <a:lstStyle/>
        <a:p>
          <a:endParaRPr lang="it-IT"/>
        </a:p>
      </dgm:t>
    </dgm:pt>
    <dgm:pt modelId="{A1E06F9F-FF76-484C-8700-ADABB6BCDF42}" type="pres">
      <dgm:prSet presAssocID="{02351D09-8F9B-4EA1-8CE7-9C4A8EF95471}" presName="negativeSpace" presStyleCnt="0"/>
      <dgm:spPr/>
      <dgm:t>
        <a:bodyPr/>
        <a:lstStyle/>
        <a:p>
          <a:endParaRPr lang="it-IT"/>
        </a:p>
      </dgm:t>
    </dgm:pt>
    <dgm:pt modelId="{C0F80576-05CD-46A0-B168-1786D5573E81}" type="pres">
      <dgm:prSet presAssocID="{02351D09-8F9B-4EA1-8CE7-9C4A8EF95471}" presName="childText" presStyleLbl="conFgAcc1" presStyleIdx="2" presStyleCnt="3">
        <dgm:presLayoutVars>
          <dgm:bulletEnabled val="1"/>
        </dgm:presLayoutVars>
      </dgm:prSet>
      <dgm:spPr/>
      <dgm:t>
        <a:bodyPr/>
        <a:lstStyle/>
        <a:p>
          <a:endParaRPr lang="it-IT"/>
        </a:p>
      </dgm:t>
    </dgm:pt>
  </dgm:ptLst>
  <dgm:cxnLst>
    <dgm:cxn modelId="{38DE050B-9765-4663-806F-0CC36E042A33}" srcId="{6EC62D1F-7BD0-4345-A0D5-BC94489DF1E5}" destId="{CD5FAEF4-3F42-4712-AAC1-D99EE8C8E3B0}" srcOrd="1" destOrd="0" parTransId="{3E476B1D-1E54-43D3-83EB-8DEFBFB46F4B}" sibTransId="{F1797E95-8E6C-4D48-A04C-188AFB3A2689}"/>
    <dgm:cxn modelId="{FC13EA0E-0BFE-4E30-9378-CDD758833B83}" type="presOf" srcId="{CD5FAEF4-3F42-4712-AAC1-D99EE8C8E3B0}" destId="{22CBB21B-F653-4554-A254-24E875D00351}" srcOrd="1" destOrd="0" presId="urn:microsoft.com/office/officeart/2005/8/layout/list1"/>
    <dgm:cxn modelId="{FC0E55DA-C0EF-4E29-98D3-69C3BAB012FA}" type="presOf" srcId="{B23AD23E-6075-444B-9CC8-5B1D660361B7}" destId="{6FE7395D-8C07-4482-98C6-1F4F070C0E65}" srcOrd="0" destOrd="0" presId="urn:microsoft.com/office/officeart/2005/8/layout/list1"/>
    <dgm:cxn modelId="{5A384207-B0A0-453E-82E3-F89EEDF865E9}" type="presOf" srcId="{02351D09-8F9B-4EA1-8CE7-9C4A8EF95471}" destId="{3866B74E-6163-4F2C-8596-9B105C6E7200}" srcOrd="1" destOrd="0" presId="urn:microsoft.com/office/officeart/2005/8/layout/list1"/>
    <dgm:cxn modelId="{3D3CFA2A-4685-4107-9DD0-F8F64CFB71DE}" type="presOf" srcId="{6EC62D1F-7BD0-4345-A0D5-BC94489DF1E5}" destId="{EE281BA9-3ADE-4F08-82A3-B5220DD4C1C6}" srcOrd="0" destOrd="0" presId="urn:microsoft.com/office/officeart/2005/8/layout/list1"/>
    <dgm:cxn modelId="{BE5DDBF1-F47E-4391-A3AE-1AD57F48170B}" type="presOf" srcId="{B23AD23E-6075-444B-9CC8-5B1D660361B7}" destId="{1A1EABED-E7ED-4B9E-82E6-E1DBC07BE1D5}" srcOrd="1" destOrd="0" presId="urn:microsoft.com/office/officeart/2005/8/layout/list1"/>
    <dgm:cxn modelId="{FB59B399-9668-4F4F-9907-2E3F376BDAEE}" type="presOf" srcId="{02351D09-8F9B-4EA1-8CE7-9C4A8EF95471}" destId="{E0CBD225-5934-4ABC-B98C-7C15863843C7}" srcOrd="0" destOrd="0" presId="urn:microsoft.com/office/officeart/2005/8/layout/list1"/>
    <dgm:cxn modelId="{6AE700D9-72D2-47C2-B9C6-0E5CF243D68D}" srcId="{6EC62D1F-7BD0-4345-A0D5-BC94489DF1E5}" destId="{02351D09-8F9B-4EA1-8CE7-9C4A8EF95471}" srcOrd="2" destOrd="0" parTransId="{4ECC1ABD-0194-4B07-91E9-14CA6EACA171}" sibTransId="{79C5C528-CA2B-4FA1-B8BE-A3C8103E494C}"/>
    <dgm:cxn modelId="{C20ABB9E-5AB2-411A-B639-0BC840617EFF}" type="presOf" srcId="{CD5FAEF4-3F42-4712-AAC1-D99EE8C8E3B0}" destId="{DADD18F5-85D3-46F1-900F-EC805F2DCAFF}" srcOrd="0" destOrd="0" presId="urn:microsoft.com/office/officeart/2005/8/layout/list1"/>
    <dgm:cxn modelId="{678FFD6D-4A34-4FF5-BE7E-07336D867708}" srcId="{6EC62D1F-7BD0-4345-A0D5-BC94489DF1E5}" destId="{B23AD23E-6075-444B-9CC8-5B1D660361B7}" srcOrd="0" destOrd="0" parTransId="{4798C0E3-6D9A-4A6D-AD6A-383277CA91F9}" sibTransId="{935203CE-472E-4E38-8CAB-9EED24E73DE8}"/>
    <dgm:cxn modelId="{3299EE1A-CD15-45BC-A722-C629D9BD51D5}" type="presParOf" srcId="{EE281BA9-3ADE-4F08-82A3-B5220DD4C1C6}" destId="{6AC0AD4C-C087-4B7C-B1C9-160F5C5F5CBC}" srcOrd="0" destOrd="0" presId="urn:microsoft.com/office/officeart/2005/8/layout/list1"/>
    <dgm:cxn modelId="{AE66EBF8-0B2F-49BA-803C-9058DF36B1F5}" type="presParOf" srcId="{6AC0AD4C-C087-4B7C-B1C9-160F5C5F5CBC}" destId="{6FE7395D-8C07-4482-98C6-1F4F070C0E65}" srcOrd="0" destOrd="0" presId="urn:microsoft.com/office/officeart/2005/8/layout/list1"/>
    <dgm:cxn modelId="{DE6A9180-304D-4E28-A80F-051A3F23B34D}" type="presParOf" srcId="{6AC0AD4C-C087-4B7C-B1C9-160F5C5F5CBC}" destId="{1A1EABED-E7ED-4B9E-82E6-E1DBC07BE1D5}" srcOrd="1" destOrd="0" presId="urn:microsoft.com/office/officeart/2005/8/layout/list1"/>
    <dgm:cxn modelId="{3B0027F2-6931-477A-83D2-1CD661553430}" type="presParOf" srcId="{EE281BA9-3ADE-4F08-82A3-B5220DD4C1C6}" destId="{4EBCD2FE-6AF4-4015-B682-3BFD2DFA6F00}" srcOrd="1" destOrd="0" presId="urn:microsoft.com/office/officeart/2005/8/layout/list1"/>
    <dgm:cxn modelId="{C4EDE83C-7BF6-4636-A0C3-4534E57C6CF9}" type="presParOf" srcId="{EE281BA9-3ADE-4F08-82A3-B5220DD4C1C6}" destId="{00919B29-E997-4472-BB93-2DCC2298D98E}" srcOrd="2" destOrd="0" presId="urn:microsoft.com/office/officeart/2005/8/layout/list1"/>
    <dgm:cxn modelId="{9E25576B-B8DD-4B5E-AC5C-1AA4714B8E04}" type="presParOf" srcId="{EE281BA9-3ADE-4F08-82A3-B5220DD4C1C6}" destId="{94DC9756-1D6C-46CE-84C2-7111FE7B9D9D}" srcOrd="3" destOrd="0" presId="urn:microsoft.com/office/officeart/2005/8/layout/list1"/>
    <dgm:cxn modelId="{EB100B3A-CD3D-4154-966A-B996A390D315}" type="presParOf" srcId="{EE281BA9-3ADE-4F08-82A3-B5220DD4C1C6}" destId="{C30DAEF9-30D7-4E4B-87D2-5B74A39A1C47}" srcOrd="4" destOrd="0" presId="urn:microsoft.com/office/officeart/2005/8/layout/list1"/>
    <dgm:cxn modelId="{94C261CD-6106-4C57-8929-653FD07616E2}" type="presParOf" srcId="{C30DAEF9-30D7-4E4B-87D2-5B74A39A1C47}" destId="{DADD18F5-85D3-46F1-900F-EC805F2DCAFF}" srcOrd="0" destOrd="0" presId="urn:microsoft.com/office/officeart/2005/8/layout/list1"/>
    <dgm:cxn modelId="{0A85DA82-7052-4198-876F-C0699D0C2175}" type="presParOf" srcId="{C30DAEF9-30D7-4E4B-87D2-5B74A39A1C47}" destId="{22CBB21B-F653-4554-A254-24E875D00351}" srcOrd="1" destOrd="0" presId="urn:microsoft.com/office/officeart/2005/8/layout/list1"/>
    <dgm:cxn modelId="{E8A37D7C-95B5-4491-BB29-2597759FB6EC}" type="presParOf" srcId="{EE281BA9-3ADE-4F08-82A3-B5220DD4C1C6}" destId="{A51063C1-0DF1-451A-8360-9D4C0D880582}" srcOrd="5" destOrd="0" presId="urn:microsoft.com/office/officeart/2005/8/layout/list1"/>
    <dgm:cxn modelId="{F5E3FCDF-C1DA-40D9-A091-B883C90271C2}" type="presParOf" srcId="{EE281BA9-3ADE-4F08-82A3-B5220DD4C1C6}" destId="{E1D46ED6-2FB1-4F63-8730-C3CF09662855}" srcOrd="6" destOrd="0" presId="urn:microsoft.com/office/officeart/2005/8/layout/list1"/>
    <dgm:cxn modelId="{79B75801-170A-4102-8C78-29DEF71E6BAA}" type="presParOf" srcId="{EE281BA9-3ADE-4F08-82A3-B5220DD4C1C6}" destId="{4BCE2913-5584-47CA-974C-FFB973843688}" srcOrd="7" destOrd="0" presId="urn:microsoft.com/office/officeart/2005/8/layout/list1"/>
    <dgm:cxn modelId="{0609BFB7-E8AD-4297-BA8B-D3C2BBB49FA4}" type="presParOf" srcId="{EE281BA9-3ADE-4F08-82A3-B5220DD4C1C6}" destId="{9D1FCD9D-A52A-43C6-8406-B16B7FF39C76}" srcOrd="8" destOrd="0" presId="urn:microsoft.com/office/officeart/2005/8/layout/list1"/>
    <dgm:cxn modelId="{A6744B79-249B-45D6-9A43-B9CCA0788B3A}" type="presParOf" srcId="{9D1FCD9D-A52A-43C6-8406-B16B7FF39C76}" destId="{E0CBD225-5934-4ABC-B98C-7C15863843C7}" srcOrd="0" destOrd="0" presId="urn:microsoft.com/office/officeart/2005/8/layout/list1"/>
    <dgm:cxn modelId="{FEFB079F-B4EC-40F8-A8F7-664735D4015A}" type="presParOf" srcId="{9D1FCD9D-A52A-43C6-8406-B16B7FF39C76}" destId="{3866B74E-6163-4F2C-8596-9B105C6E7200}" srcOrd="1" destOrd="0" presId="urn:microsoft.com/office/officeart/2005/8/layout/list1"/>
    <dgm:cxn modelId="{7F88CBFF-9EC4-4BCF-8BB3-79E8E8116D02}" type="presParOf" srcId="{EE281BA9-3ADE-4F08-82A3-B5220DD4C1C6}" destId="{A1E06F9F-FF76-484C-8700-ADABB6BCDF42}" srcOrd="9" destOrd="0" presId="urn:microsoft.com/office/officeart/2005/8/layout/list1"/>
    <dgm:cxn modelId="{AA65F5E7-421D-44F9-8AAC-5F0D3EA901A1}" type="presParOf" srcId="{EE281BA9-3ADE-4F08-82A3-B5220DD4C1C6}" destId="{C0F80576-05CD-46A0-B168-1786D5573E8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871311E-BE6B-4F92-A75B-EDB4F0B7ACDC}" type="doc">
      <dgm:prSet loTypeId="urn:microsoft.com/office/officeart/2005/8/layout/default" loCatId="list" qsTypeId="urn:microsoft.com/office/officeart/2005/8/quickstyle/simple2" qsCatId="simple" csTypeId="urn:microsoft.com/office/officeart/2005/8/colors/accent1_1" csCatId="accent1" phldr="1"/>
      <dgm:spPr/>
      <dgm:t>
        <a:bodyPr/>
        <a:lstStyle/>
        <a:p>
          <a:endParaRPr lang="it-IT"/>
        </a:p>
      </dgm:t>
    </dgm:pt>
    <dgm:pt modelId="{18726850-3027-492F-944F-91461EA9F18C}">
      <dgm:prSet custT="1"/>
      <dgm:spPr>
        <a:ln w="15875">
          <a:solidFill>
            <a:schemeClr val="accent1">
              <a:lumMod val="75000"/>
            </a:schemeClr>
          </a:solidFill>
          <a:prstDash val="sysDash"/>
        </a:ln>
      </dgm:spPr>
      <dgm:t>
        <a:bodyPr/>
        <a:lstStyle/>
        <a:p>
          <a:pPr rtl="0"/>
          <a:r>
            <a:rPr lang="it-IT" sz="1800" dirty="0" smtClean="0">
              <a:effectLst/>
              <a:latin typeface="Calibri Light" panose="020F0302020204030204" pitchFamily="34" charset="0"/>
            </a:rPr>
            <a:t>rifiuti biodegradabili</a:t>
          </a:r>
          <a:endParaRPr lang="it-IT" sz="1800" dirty="0">
            <a:effectLst/>
            <a:latin typeface="Calibri Light" panose="020F0302020204030204" pitchFamily="34" charset="0"/>
          </a:endParaRPr>
        </a:p>
      </dgm:t>
    </dgm:pt>
    <dgm:pt modelId="{927FBEE5-53B5-4BAE-8E9F-C62B1520B97E}" type="parTrans" cxnId="{D9D347B0-CF09-4939-ABCC-D3442C943EF0}">
      <dgm:prSet/>
      <dgm:spPr/>
      <dgm:t>
        <a:bodyPr/>
        <a:lstStyle/>
        <a:p>
          <a:endParaRPr lang="it-IT" sz="1800">
            <a:effectLst/>
            <a:latin typeface="Calibri Light" panose="020F0302020204030204" pitchFamily="34" charset="0"/>
          </a:endParaRPr>
        </a:p>
      </dgm:t>
    </dgm:pt>
    <dgm:pt modelId="{9F2A4DEF-38A2-4E7F-9F83-64CA1A2EFC0C}" type="sibTrans" cxnId="{D9D347B0-CF09-4939-ABCC-D3442C943EF0}">
      <dgm:prSet/>
      <dgm:spPr/>
      <dgm:t>
        <a:bodyPr/>
        <a:lstStyle/>
        <a:p>
          <a:endParaRPr lang="it-IT" sz="1800">
            <a:effectLst/>
            <a:latin typeface="Calibri Light" panose="020F0302020204030204" pitchFamily="34" charset="0"/>
          </a:endParaRPr>
        </a:p>
      </dgm:t>
    </dgm:pt>
    <dgm:pt modelId="{BBDD2945-302F-4A7C-A410-109662523CBE}">
      <dgm:prSet custT="1"/>
      <dgm:spPr>
        <a:ln w="15875">
          <a:solidFill>
            <a:schemeClr val="accent1">
              <a:lumMod val="75000"/>
            </a:schemeClr>
          </a:solidFill>
          <a:prstDash val="sysDash"/>
        </a:ln>
      </dgm:spPr>
      <dgm:t>
        <a:bodyPr/>
        <a:lstStyle/>
        <a:p>
          <a:pPr rtl="0"/>
          <a:r>
            <a:rPr lang="it-IT" sz="1800" smtClean="0">
              <a:effectLst/>
              <a:latin typeface="Calibri Light" panose="020F0302020204030204" pitchFamily="34" charset="0"/>
            </a:rPr>
            <a:t>rifiuti cartacei</a:t>
          </a:r>
          <a:endParaRPr lang="it-IT" sz="1800">
            <a:effectLst/>
            <a:latin typeface="Calibri Light" panose="020F0302020204030204" pitchFamily="34" charset="0"/>
          </a:endParaRPr>
        </a:p>
      </dgm:t>
    </dgm:pt>
    <dgm:pt modelId="{A47C2941-23F8-4BAB-921D-DC8C4954C0B7}" type="parTrans" cxnId="{7A9B2F56-10F4-4E85-960C-476137C10B70}">
      <dgm:prSet/>
      <dgm:spPr/>
      <dgm:t>
        <a:bodyPr/>
        <a:lstStyle/>
        <a:p>
          <a:endParaRPr lang="it-IT" sz="1800">
            <a:effectLst/>
            <a:latin typeface="Calibri Light" panose="020F0302020204030204" pitchFamily="34" charset="0"/>
          </a:endParaRPr>
        </a:p>
      </dgm:t>
    </dgm:pt>
    <dgm:pt modelId="{555CC236-DF0F-49AB-911D-044477F8F5DB}" type="sibTrans" cxnId="{7A9B2F56-10F4-4E85-960C-476137C10B70}">
      <dgm:prSet/>
      <dgm:spPr/>
      <dgm:t>
        <a:bodyPr/>
        <a:lstStyle/>
        <a:p>
          <a:endParaRPr lang="it-IT" sz="1800">
            <a:effectLst/>
            <a:latin typeface="Calibri Light" panose="020F0302020204030204" pitchFamily="34" charset="0"/>
          </a:endParaRPr>
        </a:p>
      </dgm:t>
    </dgm:pt>
    <dgm:pt modelId="{BCF8B4E8-9165-4F3D-A0DC-6A779281218B}">
      <dgm:prSet custT="1"/>
      <dgm:spPr>
        <a:ln w="15875">
          <a:solidFill>
            <a:schemeClr val="accent1">
              <a:lumMod val="75000"/>
            </a:schemeClr>
          </a:solidFill>
          <a:prstDash val="sysDash"/>
        </a:ln>
      </dgm:spPr>
      <dgm:t>
        <a:bodyPr/>
        <a:lstStyle/>
        <a:p>
          <a:pPr rtl="0"/>
          <a:r>
            <a:rPr lang="it-IT" sz="1800" smtClean="0">
              <a:effectLst/>
              <a:latin typeface="Calibri Light" panose="020F0302020204030204" pitchFamily="34" charset="0"/>
            </a:rPr>
            <a:t>rifiuti da imballaggio</a:t>
          </a:r>
          <a:endParaRPr lang="it-IT" sz="1800">
            <a:effectLst/>
            <a:latin typeface="Calibri Light" panose="020F0302020204030204" pitchFamily="34" charset="0"/>
          </a:endParaRPr>
        </a:p>
      </dgm:t>
    </dgm:pt>
    <dgm:pt modelId="{3D542CAC-4FE8-46ED-8D1B-B73AA34E4D43}" type="parTrans" cxnId="{E512773E-DEC7-4343-81E8-D7533140A74E}">
      <dgm:prSet/>
      <dgm:spPr/>
      <dgm:t>
        <a:bodyPr/>
        <a:lstStyle/>
        <a:p>
          <a:endParaRPr lang="it-IT" sz="1800">
            <a:effectLst/>
            <a:latin typeface="Calibri Light" panose="020F0302020204030204" pitchFamily="34" charset="0"/>
          </a:endParaRPr>
        </a:p>
      </dgm:t>
    </dgm:pt>
    <dgm:pt modelId="{383FB5DD-C917-4684-8905-FEA128E1DD47}" type="sibTrans" cxnId="{E512773E-DEC7-4343-81E8-D7533140A74E}">
      <dgm:prSet/>
      <dgm:spPr/>
      <dgm:t>
        <a:bodyPr/>
        <a:lstStyle/>
        <a:p>
          <a:endParaRPr lang="it-IT" sz="1800">
            <a:effectLst/>
            <a:latin typeface="Calibri Light" panose="020F0302020204030204" pitchFamily="34" charset="0"/>
          </a:endParaRPr>
        </a:p>
      </dgm:t>
    </dgm:pt>
    <dgm:pt modelId="{8B6E8891-45E6-464E-86E1-979A303D2C10}">
      <dgm:prSet custT="1"/>
      <dgm:spPr>
        <a:ln w="15875">
          <a:solidFill>
            <a:schemeClr val="accent1">
              <a:lumMod val="75000"/>
            </a:schemeClr>
          </a:solidFill>
          <a:prstDash val="sysDash"/>
        </a:ln>
      </dgm:spPr>
      <dgm:t>
        <a:bodyPr/>
        <a:lstStyle/>
        <a:p>
          <a:pPr rtl="0"/>
          <a:r>
            <a:rPr lang="it-IT" sz="1800" dirty="0" smtClean="0">
              <a:effectLst/>
              <a:latin typeface="Calibri Light" panose="020F0302020204030204" pitchFamily="34" charset="0"/>
            </a:rPr>
            <a:t>rifiuti da apparecchiature elettriche ed elettroniche (RAEE)</a:t>
          </a:r>
          <a:endParaRPr lang="it-IT" sz="1800" dirty="0">
            <a:effectLst/>
            <a:latin typeface="Calibri Light" panose="020F0302020204030204" pitchFamily="34" charset="0"/>
          </a:endParaRPr>
        </a:p>
      </dgm:t>
    </dgm:pt>
    <dgm:pt modelId="{F34276CE-4BD7-411D-9535-5A4FC67D671A}" type="parTrans" cxnId="{44948537-6C7A-4FF1-95F4-EA882EC10A4E}">
      <dgm:prSet/>
      <dgm:spPr/>
      <dgm:t>
        <a:bodyPr/>
        <a:lstStyle/>
        <a:p>
          <a:endParaRPr lang="it-IT" sz="1800">
            <a:effectLst/>
            <a:latin typeface="Calibri Light" panose="020F0302020204030204" pitchFamily="34" charset="0"/>
          </a:endParaRPr>
        </a:p>
      </dgm:t>
    </dgm:pt>
    <dgm:pt modelId="{C4DF6188-5CD8-466F-B04E-5CC2320BDD48}" type="sibTrans" cxnId="{44948537-6C7A-4FF1-95F4-EA882EC10A4E}">
      <dgm:prSet/>
      <dgm:spPr/>
      <dgm:t>
        <a:bodyPr/>
        <a:lstStyle/>
        <a:p>
          <a:endParaRPr lang="it-IT" sz="1800">
            <a:effectLst/>
            <a:latin typeface="Calibri Light" panose="020F0302020204030204" pitchFamily="34" charset="0"/>
          </a:endParaRPr>
        </a:p>
      </dgm:t>
    </dgm:pt>
    <dgm:pt modelId="{55E048FF-D447-4DB4-8688-F7BEF2349DE2}">
      <dgm:prSet custT="1"/>
      <dgm:spPr>
        <a:ln w="15875">
          <a:solidFill>
            <a:schemeClr val="accent1">
              <a:lumMod val="75000"/>
            </a:schemeClr>
          </a:solidFill>
          <a:prstDash val="sysDash"/>
        </a:ln>
      </dgm:spPr>
      <dgm:t>
        <a:bodyPr/>
        <a:lstStyle/>
        <a:p>
          <a:pPr rtl="0"/>
          <a:r>
            <a:rPr lang="it-IT" sz="1800" dirty="0" smtClean="0">
              <a:effectLst/>
              <a:latin typeface="Calibri Light" panose="020F0302020204030204" pitchFamily="34" charset="0"/>
            </a:rPr>
            <a:t>rifiuti pericolosi</a:t>
          </a:r>
          <a:endParaRPr lang="it-IT" sz="1800" dirty="0">
            <a:effectLst/>
            <a:latin typeface="Calibri Light" panose="020F0302020204030204" pitchFamily="34" charset="0"/>
          </a:endParaRPr>
        </a:p>
      </dgm:t>
    </dgm:pt>
    <dgm:pt modelId="{AC42479F-E22A-43AC-BD3A-03758E6E9CDD}" type="parTrans" cxnId="{F8BBC4F7-758E-4AF5-B1B5-2E4AD5985127}">
      <dgm:prSet/>
      <dgm:spPr/>
      <dgm:t>
        <a:bodyPr/>
        <a:lstStyle/>
        <a:p>
          <a:endParaRPr lang="it-IT" sz="1800">
            <a:effectLst/>
            <a:latin typeface="Calibri Light" panose="020F0302020204030204" pitchFamily="34" charset="0"/>
          </a:endParaRPr>
        </a:p>
      </dgm:t>
    </dgm:pt>
    <dgm:pt modelId="{AFBA7426-8CB8-47B5-888E-4364863B1321}" type="sibTrans" cxnId="{F8BBC4F7-758E-4AF5-B1B5-2E4AD5985127}">
      <dgm:prSet/>
      <dgm:spPr/>
      <dgm:t>
        <a:bodyPr/>
        <a:lstStyle/>
        <a:p>
          <a:endParaRPr lang="it-IT" sz="1800">
            <a:effectLst/>
            <a:latin typeface="Calibri Light" panose="020F0302020204030204" pitchFamily="34" charset="0"/>
          </a:endParaRPr>
        </a:p>
      </dgm:t>
    </dgm:pt>
    <dgm:pt modelId="{D6CA1144-2D2C-4BE4-9035-ED32AD29E9A1}">
      <dgm:prSet custT="1"/>
      <dgm:spPr>
        <a:ln w="15875">
          <a:solidFill>
            <a:schemeClr val="accent1">
              <a:lumMod val="75000"/>
            </a:schemeClr>
          </a:solidFill>
          <a:prstDash val="sysDash"/>
        </a:ln>
      </dgm:spPr>
      <dgm:t>
        <a:bodyPr/>
        <a:lstStyle/>
        <a:p>
          <a:pPr rtl="0"/>
          <a:r>
            <a:rPr lang="it-IT" sz="1800" dirty="0" smtClean="0">
              <a:effectLst/>
              <a:latin typeface="Calibri Light" panose="020F0302020204030204" pitchFamily="34" charset="0"/>
            </a:rPr>
            <a:t>rifiuti da costruzione e demolizione </a:t>
          </a:r>
          <a:endParaRPr lang="it-IT" sz="1800" dirty="0">
            <a:effectLst/>
            <a:latin typeface="Calibri Light" panose="020F0302020204030204" pitchFamily="34" charset="0"/>
          </a:endParaRPr>
        </a:p>
      </dgm:t>
    </dgm:pt>
    <dgm:pt modelId="{29CD0EC3-E939-43D3-8133-39E02B05AAE9}" type="parTrans" cxnId="{88D08A36-2C92-4331-8D85-68C8224FC18D}">
      <dgm:prSet/>
      <dgm:spPr/>
      <dgm:t>
        <a:bodyPr/>
        <a:lstStyle/>
        <a:p>
          <a:endParaRPr lang="it-IT" sz="1800">
            <a:effectLst/>
            <a:latin typeface="Calibri Light" panose="020F0302020204030204" pitchFamily="34" charset="0"/>
          </a:endParaRPr>
        </a:p>
      </dgm:t>
    </dgm:pt>
    <dgm:pt modelId="{A2E848A0-A40F-4EC3-955F-BCE77E5A6A92}" type="sibTrans" cxnId="{88D08A36-2C92-4331-8D85-68C8224FC18D}">
      <dgm:prSet/>
      <dgm:spPr/>
      <dgm:t>
        <a:bodyPr/>
        <a:lstStyle/>
        <a:p>
          <a:endParaRPr lang="it-IT" sz="1800">
            <a:effectLst/>
            <a:latin typeface="Calibri Light" panose="020F0302020204030204" pitchFamily="34" charset="0"/>
          </a:endParaRPr>
        </a:p>
      </dgm:t>
    </dgm:pt>
    <dgm:pt modelId="{051A00BE-811D-4B6F-99DA-8E50DDA5FD83}" type="pres">
      <dgm:prSet presAssocID="{0871311E-BE6B-4F92-A75B-EDB4F0B7ACDC}" presName="diagram" presStyleCnt="0">
        <dgm:presLayoutVars>
          <dgm:dir/>
          <dgm:resizeHandles val="exact"/>
        </dgm:presLayoutVars>
      </dgm:prSet>
      <dgm:spPr/>
      <dgm:t>
        <a:bodyPr/>
        <a:lstStyle/>
        <a:p>
          <a:endParaRPr lang="it-IT"/>
        </a:p>
      </dgm:t>
    </dgm:pt>
    <dgm:pt modelId="{9BA4326B-2095-4119-8A49-41535C424FD8}" type="pres">
      <dgm:prSet presAssocID="{18726850-3027-492F-944F-91461EA9F18C}" presName="node" presStyleLbl="node1" presStyleIdx="0" presStyleCnt="6">
        <dgm:presLayoutVars>
          <dgm:bulletEnabled val="1"/>
        </dgm:presLayoutVars>
      </dgm:prSet>
      <dgm:spPr/>
      <dgm:t>
        <a:bodyPr/>
        <a:lstStyle/>
        <a:p>
          <a:endParaRPr lang="it-IT"/>
        </a:p>
      </dgm:t>
    </dgm:pt>
    <dgm:pt modelId="{79ABD1BB-E3EB-492E-BCFE-3FDDD6381A17}" type="pres">
      <dgm:prSet presAssocID="{9F2A4DEF-38A2-4E7F-9F83-64CA1A2EFC0C}" presName="sibTrans" presStyleCnt="0"/>
      <dgm:spPr/>
    </dgm:pt>
    <dgm:pt modelId="{186E9390-F20C-402F-974D-28D7C287AF66}" type="pres">
      <dgm:prSet presAssocID="{BBDD2945-302F-4A7C-A410-109662523CBE}" presName="node" presStyleLbl="node1" presStyleIdx="1" presStyleCnt="6">
        <dgm:presLayoutVars>
          <dgm:bulletEnabled val="1"/>
        </dgm:presLayoutVars>
      </dgm:prSet>
      <dgm:spPr/>
      <dgm:t>
        <a:bodyPr/>
        <a:lstStyle/>
        <a:p>
          <a:endParaRPr lang="it-IT"/>
        </a:p>
      </dgm:t>
    </dgm:pt>
    <dgm:pt modelId="{2124F147-CCA7-4F45-8065-36F8E1CD2D32}" type="pres">
      <dgm:prSet presAssocID="{555CC236-DF0F-49AB-911D-044477F8F5DB}" presName="sibTrans" presStyleCnt="0"/>
      <dgm:spPr/>
    </dgm:pt>
    <dgm:pt modelId="{DC8F5EF3-25F2-44C4-ABDE-76C74A5B80E3}" type="pres">
      <dgm:prSet presAssocID="{BCF8B4E8-9165-4F3D-A0DC-6A779281218B}" presName="node" presStyleLbl="node1" presStyleIdx="2" presStyleCnt="6">
        <dgm:presLayoutVars>
          <dgm:bulletEnabled val="1"/>
        </dgm:presLayoutVars>
      </dgm:prSet>
      <dgm:spPr/>
      <dgm:t>
        <a:bodyPr/>
        <a:lstStyle/>
        <a:p>
          <a:endParaRPr lang="it-IT"/>
        </a:p>
      </dgm:t>
    </dgm:pt>
    <dgm:pt modelId="{58F6AFDC-397B-4094-A749-F8B4EA7BF6E9}" type="pres">
      <dgm:prSet presAssocID="{383FB5DD-C917-4684-8905-FEA128E1DD47}" presName="sibTrans" presStyleCnt="0"/>
      <dgm:spPr/>
    </dgm:pt>
    <dgm:pt modelId="{5B6DF6B5-D2A9-4E6C-BAE3-53C54C86B853}" type="pres">
      <dgm:prSet presAssocID="{8B6E8891-45E6-464E-86E1-979A303D2C10}" presName="node" presStyleLbl="node1" presStyleIdx="3" presStyleCnt="6">
        <dgm:presLayoutVars>
          <dgm:bulletEnabled val="1"/>
        </dgm:presLayoutVars>
      </dgm:prSet>
      <dgm:spPr/>
      <dgm:t>
        <a:bodyPr/>
        <a:lstStyle/>
        <a:p>
          <a:endParaRPr lang="it-IT"/>
        </a:p>
      </dgm:t>
    </dgm:pt>
    <dgm:pt modelId="{4555A712-3086-42B5-A26F-C39DF09AFF77}" type="pres">
      <dgm:prSet presAssocID="{C4DF6188-5CD8-466F-B04E-5CC2320BDD48}" presName="sibTrans" presStyleCnt="0"/>
      <dgm:spPr/>
    </dgm:pt>
    <dgm:pt modelId="{A67D371A-C562-4632-A4B3-B84A6319D9B5}" type="pres">
      <dgm:prSet presAssocID="{55E048FF-D447-4DB4-8688-F7BEF2349DE2}" presName="node" presStyleLbl="node1" presStyleIdx="4" presStyleCnt="6">
        <dgm:presLayoutVars>
          <dgm:bulletEnabled val="1"/>
        </dgm:presLayoutVars>
      </dgm:prSet>
      <dgm:spPr/>
      <dgm:t>
        <a:bodyPr/>
        <a:lstStyle/>
        <a:p>
          <a:endParaRPr lang="it-IT"/>
        </a:p>
      </dgm:t>
    </dgm:pt>
    <dgm:pt modelId="{24096158-0B62-43DF-923F-30F6966A6D4C}" type="pres">
      <dgm:prSet presAssocID="{AFBA7426-8CB8-47B5-888E-4364863B1321}" presName="sibTrans" presStyleCnt="0"/>
      <dgm:spPr/>
    </dgm:pt>
    <dgm:pt modelId="{7D46B70C-9A3E-4D3A-8216-1C372D5472B9}" type="pres">
      <dgm:prSet presAssocID="{D6CA1144-2D2C-4BE4-9035-ED32AD29E9A1}" presName="node" presStyleLbl="node1" presStyleIdx="5" presStyleCnt="6">
        <dgm:presLayoutVars>
          <dgm:bulletEnabled val="1"/>
        </dgm:presLayoutVars>
      </dgm:prSet>
      <dgm:spPr/>
      <dgm:t>
        <a:bodyPr/>
        <a:lstStyle/>
        <a:p>
          <a:endParaRPr lang="it-IT"/>
        </a:p>
      </dgm:t>
    </dgm:pt>
  </dgm:ptLst>
  <dgm:cxnLst>
    <dgm:cxn modelId="{D9D347B0-CF09-4939-ABCC-D3442C943EF0}" srcId="{0871311E-BE6B-4F92-A75B-EDB4F0B7ACDC}" destId="{18726850-3027-492F-944F-91461EA9F18C}" srcOrd="0" destOrd="0" parTransId="{927FBEE5-53B5-4BAE-8E9F-C62B1520B97E}" sibTransId="{9F2A4DEF-38A2-4E7F-9F83-64CA1A2EFC0C}"/>
    <dgm:cxn modelId="{44948537-6C7A-4FF1-95F4-EA882EC10A4E}" srcId="{0871311E-BE6B-4F92-A75B-EDB4F0B7ACDC}" destId="{8B6E8891-45E6-464E-86E1-979A303D2C10}" srcOrd="3" destOrd="0" parTransId="{F34276CE-4BD7-411D-9535-5A4FC67D671A}" sibTransId="{C4DF6188-5CD8-466F-B04E-5CC2320BDD48}"/>
    <dgm:cxn modelId="{C6BF4E80-CB16-4EED-81CC-C58838608E94}" type="presOf" srcId="{8B6E8891-45E6-464E-86E1-979A303D2C10}" destId="{5B6DF6B5-D2A9-4E6C-BAE3-53C54C86B853}" srcOrd="0" destOrd="0" presId="urn:microsoft.com/office/officeart/2005/8/layout/default"/>
    <dgm:cxn modelId="{799532E5-1CD1-4891-A3FE-6832F9D7B9D8}" type="presOf" srcId="{18726850-3027-492F-944F-91461EA9F18C}" destId="{9BA4326B-2095-4119-8A49-41535C424FD8}" srcOrd="0" destOrd="0" presId="urn:microsoft.com/office/officeart/2005/8/layout/default"/>
    <dgm:cxn modelId="{34147D82-5189-4073-A7E4-C485E6FEA7A1}" type="presOf" srcId="{BCF8B4E8-9165-4F3D-A0DC-6A779281218B}" destId="{DC8F5EF3-25F2-44C4-ABDE-76C74A5B80E3}" srcOrd="0" destOrd="0" presId="urn:microsoft.com/office/officeart/2005/8/layout/default"/>
    <dgm:cxn modelId="{49CAA759-DE2A-4962-95EB-A510CFD3BA93}" type="presOf" srcId="{D6CA1144-2D2C-4BE4-9035-ED32AD29E9A1}" destId="{7D46B70C-9A3E-4D3A-8216-1C372D5472B9}" srcOrd="0" destOrd="0" presId="urn:microsoft.com/office/officeart/2005/8/layout/default"/>
    <dgm:cxn modelId="{7A9B2F56-10F4-4E85-960C-476137C10B70}" srcId="{0871311E-BE6B-4F92-A75B-EDB4F0B7ACDC}" destId="{BBDD2945-302F-4A7C-A410-109662523CBE}" srcOrd="1" destOrd="0" parTransId="{A47C2941-23F8-4BAB-921D-DC8C4954C0B7}" sibTransId="{555CC236-DF0F-49AB-911D-044477F8F5DB}"/>
    <dgm:cxn modelId="{C00BC694-7E69-43CA-894A-202C7A2038CD}" type="presOf" srcId="{0871311E-BE6B-4F92-A75B-EDB4F0B7ACDC}" destId="{051A00BE-811D-4B6F-99DA-8E50DDA5FD83}" srcOrd="0" destOrd="0" presId="urn:microsoft.com/office/officeart/2005/8/layout/default"/>
    <dgm:cxn modelId="{2FBCECFD-41D6-48A3-B860-81A126EAC6EB}" type="presOf" srcId="{BBDD2945-302F-4A7C-A410-109662523CBE}" destId="{186E9390-F20C-402F-974D-28D7C287AF66}" srcOrd="0" destOrd="0" presId="urn:microsoft.com/office/officeart/2005/8/layout/default"/>
    <dgm:cxn modelId="{88D08A36-2C92-4331-8D85-68C8224FC18D}" srcId="{0871311E-BE6B-4F92-A75B-EDB4F0B7ACDC}" destId="{D6CA1144-2D2C-4BE4-9035-ED32AD29E9A1}" srcOrd="5" destOrd="0" parTransId="{29CD0EC3-E939-43D3-8133-39E02B05AAE9}" sibTransId="{A2E848A0-A40F-4EC3-955F-BCE77E5A6A92}"/>
    <dgm:cxn modelId="{F8BBC4F7-758E-4AF5-B1B5-2E4AD5985127}" srcId="{0871311E-BE6B-4F92-A75B-EDB4F0B7ACDC}" destId="{55E048FF-D447-4DB4-8688-F7BEF2349DE2}" srcOrd="4" destOrd="0" parTransId="{AC42479F-E22A-43AC-BD3A-03758E6E9CDD}" sibTransId="{AFBA7426-8CB8-47B5-888E-4364863B1321}"/>
    <dgm:cxn modelId="{E512773E-DEC7-4343-81E8-D7533140A74E}" srcId="{0871311E-BE6B-4F92-A75B-EDB4F0B7ACDC}" destId="{BCF8B4E8-9165-4F3D-A0DC-6A779281218B}" srcOrd="2" destOrd="0" parTransId="{3D542CAC-4FE8-46ED-8D1B-B73AA34E4D43}" sibTransId="{383FB5DD-C917-4684-8905-FEA128E1DD47}"/>
    <dgm:cxn modelId="{7EEC56C0-45D5-4589-A8A2-F604657ACB41}" type="presOf" srcId="{55E048FF-D447-4DB4-8688-F7BEF2349DE2}" destId="{A67D371A-C562-4632-A4B3-B84A6319D9B5}" srcOrd="0" destOrd="0" presId="urn:microsoft.com/office/officeart/2005/8/layout/default"/>
    <dgm:cxn modelId="{BF79A3A1-3F45-429B-8547-456AE2EC8D88}" type="presParOf" srcId="{051A00BE-811D-4B6F-99DA-8E50DDA5FD83}" destId="{9BA4326B-2095-4119-8A49-41535C424FD8}" srcOrd="0" destOrd="0" presId="urn:microsoft.com/office/officeart/2005/8/layout/default"/>
    <dgm:cxn modelId="{B4056EF3-544C-4D9F-A9B2-12C590D9D5DB}" type="presParOf" srcId="{051A00BE-811D-4B6F-99DA-8E50DDA5FD83}" destId="{79ABD1BB-E3EB-492E-BCFE-3FDDD6381A17}" srcOrd="1" destOrd="0" presId="urn:microsoft.com/office/officeart/2005/8/layout/default"/>
    <dgm:cxn modelId="{A4B886A2-B593-4FEE-AE61-80B2BD96BCB2}" type="presParOf" srcId="{051A00BE-811D-4B6F-99DA-8E50DDA5FD83}" destId="{186E9390-F20C-402F-974D-28D7C287AF66}" srcOrd="2" destOrd="0" presId="urn:microsoft.com/office/officeart/2005/8/layout/default"/>
    <dgm:cxn modelId="{6C3429CB-057D-4442-ACA2-0310744AE8B7}" type="presParOf" srcId="{051A00BE-811D-4B6F-99DA-8E50DDA5FD83}" destId="{2124F147-CCA7-4F45-8065-36F8E1CD2D32}" srcOrd="3" destOrd="0" presId="urn:microsoft.com/office/officeart/2005/8/layout/default"/>
    <dgm:cxn modelId="{3123D75F-622E-441D-935D-53D62CA45FDC}" type="presParOf" srcId="{051A00BE-811D-4B6F-99DA-8E50DDA5FD83}" destId="{DC8F5EF3-25F2-44C4-ABDE-76C74A5B80E3}" srcOrd="4" destOrd="0" presId="urn:microsoft.com/office/officeart/2005/8/layout/default"/>
    <dgm:cxn modelId="{860931A8-C944-4FAD-BD5C-8BF450AB35A0}" type="presParOf" srcId="{051A00BE-811D-4B6F-99DA-8E50DDA5FD83}" destId="{58F6AFDC-397B-4094-A749-F8B4EA7BF6E9}" srcOrd="5" destOrd="0" presId="urn:microsoft.com/office/officeart/2005/8/layout/default"/>
    <dgm:cxn modelId="{09CA29F0-46C7-45B7-B268-D82277EBBC92}" type="presParOf" srcId="{051A00BE-811D-4B6F-99DA-8E50DDA5FD83}" destId="{5B6DF6B5-D2A9-4E6C-BAE3-53C54C86B853}" srcOrd="6" destOrd="0" presId="urn:microsoft.com/office/officeart/2005/8/layout/default"/>
    <dgm:cxn modelId="{E17B4169-976C-4B7C-9677-C64271F833E4}" type="presParOf" srcId="{051A00BE-811D-4B6F-99DA-8E50DDA5FD83}" destId="{4555A712-3086-42B5-A26F-C39DF09AFF77}" srcOrd="7" destOrd="0" presId="urn:microsoft.com/office/officeart/2005/8/layout/default"/>
    <dgm:cxn modelId="{3CDC6DE0-03C8-427F-A387-CF34359EF9DD}" type="presParOf" srcId="{051A00BE-811D-4B6F-99DA-8E50DDA5FD83}" destId="{A67D371A-C562-4632-A4B3-B84A6319D9B5}" srcOrd="8" destOrd="0" presId="urn:microsoft.com/office/officeart/2005/8/layout/default"/>
    <dgm:cxn modelId="{7B479E60-D841-4D9B-A232-A45962A12650}" type="presParOf" srcId="{051A00BE-811D-4B6F-99DA-8E50DDA5FD83}" destId="{24096158-0B62-43DF-923F-30F6966A6D4C}" srcOrd="9" destOrd="0" presId="urn:microsoft.com/office/officeart/2005/8/layout/default"/>
    <dgm:cxn modelId="{3398FB64-821F-4852-8BA1-7834AFF1DF5D}" type="presParOf" srcId="{051A00BE-811D-4B6F-99DA-8E50DDA5FD83}" destId="{7D46B70C-9A3E-4D3A-8216-1C372D5472B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ED88790-EC7B-44E2-8880-CA8759B4C976}" type="doc">
      <dgm:prSet loTypeId="urn:microsoft.com/office/officeart/2005/8/layout/cycle6" loCatId="relationship" qsTypeId="urn:microsoft.com/office/officeart/2005/8/quickstyle/simple2" qsCatId="simple" csTypeId="urn:microsoft.com/office/officeart/2005/8/colors/colorful2" csCatId="colorful" phldr="1"/>
      <dgm:spPr/>
      <dgm:t>
        <a:bodyPr/>
        <a:lstStyle/>
        <a:p>
          <a:endParaRPr lang="it-IT"/>
        </a:p>
      </dgm:t>
    </dgm:pt>
    <dgm:pt modelId="{A4976132-1E74-4DCA-BB68-80FCFF87E05B}">
      <dgm:prSet custT="1"/>
      <dgm:spPr/>
      <dgm:t>
        <a:bodyPr/>
        <a:lstStyle/>
        <a:p>
          <a:pPr rtl="0"/>
          <a:r>
            <a:rPr lang="it-IT" sz="2400" dirty="0" smtClean="0">
              <a:effectLst>
                <a:outerShdw blurRad="38100" dist="38100" dir="2700000" algn="tl">
                  <a:srgbClr val="000000">
                    <a:alpha val="43137"/>
                  </a:srgbClr>
                </a:outerShdw>
              </a:effectLst>
              <a:latin typeface="Calibri Light" panose="020F0302020204030204" pitchFamily="34" charset="0"/>
            </a:rPr>
            <a:t>Misure di carattere generale</a:t>
          </a:r>
          <a:endParaRPr lang="it-IT" sz="2400" dirty="0">
            <a:effectLst>
              <a:outerShdw blurRad="38100" dist="38100" dir="2700000" algn="tl">
                <a:srgbClr val="000000">
                  <a:alpha val="43137"/>
                </a:srgbClr>
              </a:outerShdw>
            </a:effectLst>
            <a:latin typeface="Calibri Light" panose="020F0302020204030204" pitchFamily="34" charset="0"/>
          </a:endParaRPr>
        </a:p>
      </dgm:t>
    </dgm:pt>
    <dgm:pt modelId="{0DD3A21D-A844-4EA7-A317-B108FB0CC746}" type="parTrans" cxnId="{3834312B-BD29-4DC1-994C-6B126C8541F6}">
      <dgm:prSet/>
      <dgm:spPr/>
      <dgm:t>
        <a:bodyPr/>
        <a:lstStyle/>
        <a:p>
          <a:endParaRPr lang="it-IT" sz="2400">
            <a:effectLst>
              <a:outerShdw blurRad="38100" dist="38100" dir="2700000" algn="tl">
                <a:srgbClr val="000000">
                  <a:alpha val="43137"/>
                </a:srgbClr>
              </a:outerShdw>
            </a:effectLst>
            <a:latin typeface="Calibri Light" panose="020F0302020204030204" pitchFamily="34" charset="0"/>
          </a:endParaRPr>
        </a:p>
      </dgm:t>
    </dgm:pt>
    <dgm:pt modelId="{AD5CA46E-8E17-4A1C-9D69-E6350F6F6DD3}" type="sibTrans" cxnId="{3834312B-BD29-4DC1-994C-6B126C8541F6}">
      <dgm:prSet/>
      <dgm:spPr/>
      <dgm:t>
        <a:bodyPr/>
        <a:lstStyle/>
        <a:p>
          <a:endParaRPr lang="it-IT" sz="2400">
            <a:effectLst>
              <a:outerShdw blurRad="38100" dist="38100" dir="2700000" algn="tl">
                <a:srgbClr val="000000">
                  <a:alpha val="43137"/>
                </a:srgbClr>
              </a:outerShdw>
            </a:effectLst>
            <a:latin typeface="Calibri Light" panose="020F0302020204030204" pitchFamily="34" charset="0"/>
          </a:endParaRPr>
        </a:p>
      </dgm:t>
    </dgm:pt>
    <dgm:pt modelId="{FD9095DA-8656-4F4D-AC01-B9905AC102A0}">
      <dgm:prSet custT="1"/>
      <dgm:spPr>
        <a:solidFill>
          <a:schemeClr val="accent3">
            <a:lumMod val="75000"/>
          </a:schemeClr>
        </a:solidFill>
      </dgm:spPr>
      <dgm:t>
        <a:bodyPr/>
        <a:lstStyle/>
        <a:p>
          <a:pPr rtl="0"/>
          <a:r>
            <a:rPr lang="it-IT" sz="2400" dirty="0" smtClean="0">
              <a:effectLst>
                <a:outerShdw blurRad="38100" dist="38100" dir="2700000" algn="tl">
                  <a:srgbClr val="000000">
                    <a:alpha val="43137"/>
                  </a:srgbClr>
                </a:outerShdw>
              </a:effectLst>
              <a:latin typeface="Calibri Light" panose="020F0302020204030204" pitchFamily="34" charset="0"/>
            </a:rPr>
            <a:t>Misure specifiche </a:t>
          </a:r>
          <a:endParaRPr lang="it-IT" sz="2400" dirty="0">
            <a:effectLst>
              <a:outerShdw blurRad="38100" dist="38100" dir="2700000" algn="tl">
                <a:srgbClr val="000000">
                  <a:alpha val="43137"/>
                </a:srgbClr>
              </a:outerShdw>
            </a:effectLst>
            <a:latin typeface="Calibri Light" panose="020F0302020204030204" pitchFamily="34" charset="0"/>
          </a:endParaRPr>
        </a:p>
      </dgm:t>
    </dgm:pt>
    <dgm:pt modelId="{DB1A6065-C931-4DDF-9534-88181D431311}" type="parTrans" cxnId="{012BDB5E-299A-40C7-8D58-56B6416E6E3B}">
      <dgm:prSet/>
      <dgm:spPr/>
      <dgm:t>
        <a:bodyPr/>
        <a:lstStyle/>
        <a:p>
          <a:endParaRPr lang="it-IT" sz="2400">
            <a:effectLst>
              <a:outerShdw blurRad="38100" dist="38100" dir="2700000" algn="tl">
                <a:srgbClr val="000000">
                  <a:alpha val="43137"/>
                </a:srgbClr>
              </a:outerShdw>
            </a:effectLst>
            <a:latin typeface="Calibri Light" panose="020F0302020204030204" pitchFamily="34" charset="0"/>
          </a:endParaRPr>
        </a:p>
      </dgm:t>
    </dgm:pt>
    <dgm:pt modelId="{96707DBF-8FAD-4A8E-825B-ED6A2AC4A2F7}" type="sibTrans" cxnId="{012BDB5E-299A-40C7-8D58-56B6416E6E3B}">
      <dgm:prSet/>
      <dgm:spPr/>
      <dgm:t>
        <a:bodyPr/>
        <a:lstStyle/>
        <a:p>
          <a:endParaRPr lang="it-IT" sz="2400">
            <a:effectLst>
              <a:outerShdw blurRad="38100" dist="38100" dir="2700000" algn="tl">
                <a:srgbClr val="000000">
                  <a:alpha val="43137"/>
                </a:srgbClr>
              </a:outerShdw>
            </a:effectLst>
            <a:latin typeface="Calibri Light" panose="020F0302020204030204" pitchFamily="34" charset="0"/>
          </a:endParaRPr>
        </a:p>
      </dgm:t>
    </dgm:pt>
    <dgm:pt modelId="{D699FBAC-B3A8-4BC4-B77D-2917C11AEA09}" type="pres">
      <dgm:prSet presAssocID="{3ED88790-EC7B-44E2-8880-CA8759B4C976}" presName="cycle" presStyleCnt="0">
        <dgm:presLayoutVars>
          <dgm:dir/>
          <dgm:resizeHandles val="exact"/>
        </dgm:presLayoutVars>
      </dgm:prSet>
      <dgm:spPr/>
      <dgm:t>
        <a:bodyPr/>
        <a:lstStyle/>
        <a:p>
          <a:endParaRPr lang="it-IT"/>
        </a:p>
      </dgm:t>
    </dgm:pt>
    <dgm:pt modelId="{685EFF92-0708-41E1-8BFF-9EB3D10AC283}" type="pres">
      <dgm:prSet presAssocID="{A4976132-1E74-4DCA-BB68-80FCFF87E05B}" presName="node" presStyleLbl="node1" presStyleIdx="0" presStyleCnt="2">
        <dgm:presLayoutVars>
          <dgm:bulletEnabled val="1"/>
        </dgm:presLayoutVars>
      </dgm:prSet>
      <dgm:spPr/>
      <dgm:t>
        <a:bodyPr/>
        <a:lstStyle/>
        <a:p>
          <a:endParaRPr lang="it-IT"/>
        </a:p>
      </dgm:t>
    </dgm:pt>
    <dgm:pt modelId="{3CB33C8B-700E-4551-A318-2D4CF86822CD}" type="pres">
      <dgm:prSet presAssocID="{A4976132-1E74-4DCA-BB68-80FCFF87E05B}" presName="spNode" presStyleCnt="0"/>
      <dgm:spPr/>
      <dgm:t>
        <a:bodyPr/>
        <a:lstStyle/>
        <a:p>
          <a:endParaRPr lang="it-IT"/>
        </a:p>
      </dgm:t>
    </dgm:pt>
    <dgm:pt modelId="{4AA007C2-944C-4FDB-A780-3815A76C1ADB}" type="pres">
      <dgm:prSet presAssocID="{AD5CA46E-8E17-4A1C-9D69-E6350F6F6DD3}" presName="sibTrans" presStyleLbl="sibTrans1D1" presStyleIdx="0" presStyleCnt="2"/>
      <dgm:spPr/>
      <dgm:t>
        <a:bodyPr/>
        <a:lstStyle/>
        <a:p>
          <a:endParaRPr lang="it-IT"/>
        </a:p>
      </dgm:t>
    </dgm:pt>
    <dgm:pt modelId="{798291EA-DC0D-473B-99CA-0514E1D3D67B}" type="pres">
      <dgm:prSet presAssocID="{FD9095DA-8656-4F4D-AC01-B9905AC102A0}" presName="node" presStyleLbl="node1" presStyleIdx="1" presStyleCnt="2">
        <dgm:presLayoutVars>
          <dgm:bulletEnabled val="1"/>
        </dgm:presLayoutVars>
      </dgm:prSet>
      <dgm:spPr/>
      <dgm:t>
        <a:bodyPr/>
        <a:lstStyle/>
        <a:p>
          <a:endParaRPr lang="it-IT"/>
        </a:p>
      </dgm:t>
    </dgm:pt>
    <dgm:pt modelId="{80CA60C4-05F5-4444-8DBE-50F6E7A29D80}" type="pres">
      <dgm:prSet presAssocID="{FD9095DA-8656-4F4D-AC01-B9905AC102A0}" presName="spNode" presStyleCnt="0"/>
      <dgm:spPr/>
      <dgm:t>
        <a:bodyPr/>
        <a:lstStyle/>
        <a:p>
          <a:endParaRPr lang="it-IT"/>
        </a:p>
      </dgm:t>
    </dgm:pt>
    <dgm:pt modelId="{02F52C52-A3C2-43A1-B84A-78C8F5BFC479}" type="pres">
      <dgm:prSet presAssocID="{96707DBF-8FAD-4A8E-825B-ED6A2AC4A2F7}" presName="sibTrans" presStyleLbl="sibTrans1D1" presStyleIdx="1" presStyleCnt="2"/>
      <dgm:spPr/>
      <dgm:t>
        <a:bodyPr/>
        <a:lstStyle/>
        <a:p>
          <a:endParaRPr lang="it-IT"/>
        </a:p>
      </dgm:t>
    </dgm:pt>
  </dgm:ptLst>
  <dgm:cxnLst>
    <dgm:cxn modelId="{59663FFB-1CBE-4652-B73A-49B62B4D1CB9}" type="presOf" srcId="{A4976132-1E74-4DCA-BB68-80FCFF87E05B}" destId="{685EFF92-0708-41E1-8BFF-9EB3D10AC283}" srcOrd="0" destOrd="0" presId="urn:microsoft.com/office/officeart/2005/8/layout/cycle6"/>
    <dgm:cxn modelId="{B80B4C70-7203-4BA0-98F9-FF18506406F3}" type="presOf" srcId="{AD5CA46E-8E17-4A1C-9D69-E6350F6F6DD3}" destId="{4AA007C2-944C-4FDB-A780-3815A76C1ADB}" srcOrd="0" destOrd="0" presId="urn:microsoft.com/office/officeart/2005/8/layout/cycle6"/>
    <dgm:cxn modelId="{012BDB5E-299A-40C7-8D58-56B6416E6E3B}" srcId="{3ED88790-EC7B-44E2-8880-CA8759B4C976}" destId="{FD9095DA-8656-4F4D-AC01-B9905AC102A0}" srcOrd="1" destOrd="0" parTransId="{DB1A6065-C931-4DDF-9534-88181D431311}" sibTransId="{96707DBF-8FAD-4A8E-825B-ED6A2AC4A2F7}"/>
    <dgm:cxn modelId="{7F48C998-F564-4A54-A7CE-15B378788DA9}" type="presOf" srcId="{3ED88790-EC7B-44E2-8880-CA8759B4C976}" destId="{D699FBAC-B3A8-4BC4-B77D-2917C11AEA09}" srcOrd="0" destOrd="0" presId="urn:microsoft.com/office/officeart/2005/8/layout/cycle6"/>
    <dgm:cxn modelId="{57DA5C9A-8CA0-47E4-87B5-2E990DC460FC}" type="presOf" srcId="{FD9095DA-8656-4F4D-AC01-B9905AC102A0}" destId="{798291EA-DC0D-473B-99CA-0514E1D3D67B}" srcOrd="0" destOrd="0" presId="urn:microsoft.com/office/officeart/2005/8/layout/cycle6"/>
    <dgm:cxn modelId="{E5B7B92F-3E4B-4EC0-91EF-7FF246A0B87E}" type="presOf" srcId="{96707DBF-8FAD-4A8E-825B-ED6A2AC4A2F7}" destId="{02F52C52-A3C2-43A1-B84A-78C8F5BFC479}" srcOrd="0" destOrd="0" presId="urn:microsoft.com/office/officeart/2005/8/layout/cycle6"/>
    <dgm:cxn modelId="{3834312B-BD29-4DC1-994C-6B126C8541F6}" srcId="{3ED88790-EC7B-44E2-8880-CA8759B4C976}" destId="{A4976132-1E74-4DCA-BB68-80FCFF87E05B}" srcOrd="0" destOrd="0" parTransId="{0DD3A21D-A844-4EA7-A317-B108FB0CC746}" sibTransId="{AD5CA46E-8E17-4A1C-9D69-E6350F6F6DD3}"/>
    <dgm:cxn modelId="{FB2296D4-A568-46E3-A0D2-D8FE06FBEE2A}" type="presParOf" srcId="{D699FBAC-B3A8-4BC4-B77D-2917C11AEA09}" destId="{685EFF92-0708-41E1-8BFF-9EB3D10AC283}" srcOrd="0" destOrd="0" presId="urn:microsoft.com/office/officeart/2005/8/layout/cycle6"/>
    <dgm:cxn modelId="{40363A38-75B1-4E9B-87D7-A43C47B7823F}" type="presParOf" srcId="{D699FBAC-B3A8-4BC4-B77D-2917C11AEA09}" destId="{3CB33C8B-700E-4551-A318-2D4CF86822CD}" srcOrd="1" destOrd="0" presId="urn:microsoft.com/office/officeart/2005/8/layout/cycle6"/>
    <dgm:cxn modelId="{5EF71ABA-31BD-4632-B3CE-F38D00E4D33E}" type="presParOf" srcId="{D699FBAC-B3A8-4BC4-B77D-2917C11AEA09}" destId="{4AA007C2-944C-4FDB-A780-3815A76C1ADB}" srcOrd="2" destOrd="0" presId="urn:microsoft.com/office/officeart/2005/8/layout/cycle6"/>
    <dgm:cxn modelId="{6968E324-55F3-4A1B-AE05-420AE72231D2}" type="presParOf" srcId="{D699FBAC-B3A8-4BC4-B77D-2917C11AEA09}" destId="{798291EA-DC0D-473B-99CA-0514E1D3D67B}" srcOrd="3" destOrd="0" presId="urn:microsoft.com/office/officeart/2005/8/layout/cycle6"/>
    <dgm:cxn modelId="{F1FF2E2E-F03A-4DC6-AAA4-E2270F4156FA}" type="presParOf" srcId="{D699FBAC-B3A8-4BC4-B77D-2917C11AEA09}" destId="{80CA60C4-05F5-4444-8DBE-50F6E7A29D80}" srcOrd="4" destOrd="0" presId="urn:microsoft.com/office/officeart/2005/8/layout/cycle6"/>
    <dgm:cxn modelId="{A33F9ED5-3A38-4E38-9E5D-C1F4CFAFB806}" type="presParOf" srcId="{D699FBAC-B3A8-4BC4-B77D-2917C11AEA09}" destId="{02F52C52-A3C2-43A1-B84A-78C8F5BFC479}" srcOrd="5"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CA275F8-7680-404A-AC5C-390C511AFB78}"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it-IT"/>
        </a:p>
      </dgm:t>
    </dgm:pt>
    <dgm:pt modelId="{7C931DC8-740D-40E1-AC5F-C345DBEFF4EB}">
      <dgm:prSet custT="1"/>
      <dgm:spPr>
        <a:ln w="9525">
          <a:solidFill>
            <a:schemeClr val="accent1">
              <a:lumMod val="75000"/>
            </a:schemeClr>
          </a:solidFill>
          <a:prstDash val="sysDash"/>
        </a:ln>
      </dgm:spPr>
      <dgm:t>
        <a:bodyPr/>
        <a:lstStyle/>
        <a:p>
          <a:pPr rtl="0"/>
          <a:r>
            <a:rPr lang="it-IT" sz="1800" smtClean="0">
              <a:solidFill>
                <a:schemeClr val="tx1"/>
              </a:solidFill>
              <a:latin typeface="Calibri Light" panose="020F0302020204030204" pitchFamily="34" charset="0"/>
            </a:rPr>
            <a:t>Produzione sostenibile</a:t>
          </a:r>
          <a:endParaRPr lang="it-IT" sz="1800">
            <a:solidFill>
              <a:schemeClr val="tx1"/>
            </a:solidFill>
            <a:latin typeface="Calibri Light" panose="020F0302020204030204" pitchFamily="34" charset="0"/>
          </a:endParaRPr>
        </a:p>
      </dgm:t>
    </dgm:pt>
    <dgm:pt modelId="{15EACB6E-3AD7-41A6-B736-61779363FF84}" type="parTrans" cxnId="{15279515-4B1D-4D41-8DDF-DCD10B421D57}">
      <dgm:prSet/>
      <dgm:spPr/>
      <dgm:t>
        <a:bodyPr/>
        <a:lstStyle/>
        <a:p>
          <a:endParaRPr lang="it-IT" sz="1800">
            <a:solidFill>
              <a:schemeClr val="tx1"/>
            </a:solidFill>
            <a:latin typeface="Calibri Light" panose="020F0302020204030204" pitchFamily="34" charset="0"/>
          </a:endParaRPr>
        </a:p>
      </dgm:t>
    </dgm:pt>
    <dgm:pt modelId="{99F11079-5473-4AD4-8190-450AA9F1DB1E}" type="sibTrans" cxnId="{15279515-4B1D-4D41-8DDF-DCD10B421D57}">
      <dgm:prSet/>
      <dgm:spPr/>
      <dgm:t>
        <a:bodyPr/>
        <a:lstStyle/>
        <a:p>
          <a:endParaRPr lang="it-IT" sz="1800">
            <a:solidFill>
              <a:schemeClr val="tx1"/>
            </a:solidFill>
            <a:latin typeface="Calibri Light" panose="020F0302020204030204" pitchFamily="34" charset="0"/>
          </a:endParaRPr>
        </a:p>
      </dgm:t>
    </dgm:pt>
    <dgm:pt modelId="{7ADB54B7-6DA7-4269-AE48-CD80532D61EE}">
      <dgm:prSet custT="1"/>
      <dgm:spPr>
        <a:ln w="9525">
          <a:solidFill>
            <a:schemeClr val="accent1">
              <a:lumMod val="75000"/>
            </a:schemeClr>
          </a:solidFill>
          <a:prstDash val="sysDash"/>
        </a:ln>
      </dgm:spPr>
      <dgm:t>
        <a:bodyPr/>
        <a:lstStyle/>
        <a:p>
          <a:pPr rtl="0"/>
          <a:r>
            <a:rPr lang="it-IT" sz="1800" smtClean="0">
              <a:solidFill>
                <a:schemeClr val="tx1"/>
              </a:solidFill>
              <a:latin typeface="Calibri Light" panose="020F0302020204030204" pitchFamily="34" charset="0"/>
            </a:rPr>
            <a:t>Green Public Procurement</a:t>
          </a:r>
          <a:endParaRPr lang="it-IT" sz="1800">
            <a:solidFill>
              <a:schemeClr val="tx1"/>
            </a:solidFill>
            <a:latin typeface="Calibri Light" panose="020F0302020204030204" pitchFamily="34" charset="0"/>
          </a:endParaRPr>
        </a:p>
      </dgm:t>
    </dgm:pt>
    <dgm:pt modelId="{BB99C79A-A2DE-409E-A0A0-AE0A731CEB5D}" type="parTrans" cxnId="{2377DC14-B2B4-4265-9DC6-8B98DC3132A9}">
      <dgm:prSet/>
      <dgm:spPr/>
      <dgm:t>
        <a:bodyPr/>
        <a:lstStyle/>
        <a:p>
          <a:endParaRPr lang="it-IT" sz="1800">
            <a:solidFill>
              <a:schemeClr val="tx1"/>
            </a:solidFill>
            <a:latin typeface="Calibri Light" panose="020F0302020204030204" pitchFamily="34" charset="0"/>
          </a:endParaRPr>
        </a:p>
      </dgm:t>
    </dgm:pt>
    <dgm:pt modelId="{2C0FFBB7-5A8B-4877-BF3E-5A39E7DE8871}" type="sibTrans" cxnId="{2377DC14-B2B4-4265-9DC6-8B98DC3132A9}">
      <dgm:prSet/>
      <dgm:spPr/>
      <dgm:t>
        <a:bodyPr/>
        <a:lstStyle/>
        <a:p>
          <a:endParaRPr lang="it-IT" sz="1800">
            <a:solidFill>
              <a:schemeClr val="tx1"/>
            </a:solidFill>
            <a:latin typeface="Calibri Light" panose="020F0302020204030204" pitchFamily="34" charset="0"/>
          </a:endParaRPr>
        </a:p>
      </dgm:t>
    </dgm:pt>
    <dgm:pt modelId="{5592BF93-638A-43DC-AC45-3540BD8C056F}">
      <dgm:prSet custT="1"/>
      <dgm:spPr>
        <a:ln w="9525">
          <a:solidFill>
            <a:schemeClr val="accent1">
              <a:lumMod val="75000"/>
            </a:schemeClr>
          </a:solidFill>
          <a:prstDash val="sysDash"/>
        </a:ln>
      </dgm:spPr>
      <dgm:t>
        <a:bodyPr/>
        <a:lstStyle/>
        <a:p>
          <a:pPr rtl="0"/>
          <a:r>
            <a:rPr lang="it-IT" sz="1800" dirty="0" smtClean="0">
              <a:solidFill>
                <a:schemeClr val="tx1"/>
              </a:solidFill>
              <a:latin typeface="Calibri Light" panose="020F0302020204030204" pitchFamily="34" charset="0"/>
            </a:rPr>
            <a:t>Riutilizzo</a:t>
          </a:r>
          <a:endParaRPr lang="it-IT" sz="1800" dirty="0">
            <a:solidFill>
              <a:schemeClr val="tx1"/>
            </a:solidFill>
            <a:latin typeface="Calibri Light" panose="020F0302020204030204" pitchFamily="34" charset="0"/>
          </a:endParaRPr>
        </a:p>
      </dgm:t>
    </dgm:pt>
    <dgm:pt modelId="{4BF78CA8-A7B6-425F-9BE7-57A595CA9F67}" type="parTrans" cxnId="{D556E8C1-C9FB-45F4-A777-FDEF88EF3EF4}">
      <dgm:prSet/>
      <dgm:spPr/>
      <dgm:t>
        <a:bodyPr/>
        <a:lstStyle/>
        <a:p>
          <a:endParaRPr lang="it-IT" sz="1800">
            <a:solidFill>
              <a:schemeClr val="tx1"/>
            </a:solidFill>
            <a:latin typeface="Calibri Light" panose="020F0302020204030204" pitchFamily="34" charset="0"/>
          </a:endParaRPr>
        </a:p>
      </dgm:t>
    </dgm:pt>
    <dgm:pt modelId="{0BFB2121-1A05-4525-8D08-0B4B6DAD4490}" type="sibTrans" cxnId="{D556E8C1-C9FB-45F4-A777-FDEF88EF3EF4}">
      <dgm:prSet/>
      <dgm:spPr/>
      <dgm:t>
        <a:bodyPr/>
        <a:lstStyle/>
        <a:p>
          <a:endParaRPr lang="it-IT" sz="1800">
            <a:solidFill>
              <a:schemeClr val="tx1"/>
            </a:solidFill>
            <a:latin typeface="Calibri Light" panose="020F0302020204030204" pitchFamily="34" charset="0"/>
          </a:endParaRPr>
        </a:p>
      </dgm:t>
    </dgm:pt>
    <dgm:pt modelId="{9BFE8FA6-A85D-4965-88C7-46975BDAFD3F}">
      <dgm:prSet custT="1"/>
      <dgm:spPr>
        <a:ln w="9525">
          <a:solidFill>
            <a:schemeClr val="accent1">
              <a:lumMod val="75000"/>
            </a:schemeClr>
          </a:solidFill>
          <a:prstDash val="sysDash"/>
        </a:ln>
      </dgm:spPr>
      <dgm:t>
        <a:bodyPr/>
        <a:lstStyle/>
        <a:p>
          <a:pPr rtl="0"/>
          <a:r>
            <a:rPr lang="it-IT" sz="1800" dirty="0" smtClean="0">
              <a:solidFill>
                <a:schemeClr val="tx1"/>
              </a:solidFill>
              <a:latin typeface="Calibri Light" panose="020F0302020204030204" pitchFamily="34" charset="0"/>
            </a:rPr>
            <a:t>Informazione, sensibilizzazione, educazione</a:t>
          </a:r>
          <a:endParaRPr lang="it-IT" sz="1800" dirty="0">
            <a:solidFill>
              <a:schemeClr val="tx1"/>
            </a:solidFill>
            <a:latin typeface="Calibri Light" panose="020F0302020204030204" pitchFamily="34" charset="0"/>
          </a:endParaRPr>
        </a:p>
      </dgm:t>
    </dgm:pt>
    <dgm:pt modelId="{AC9F3732-850C-45B9-8126-F73380BD7499}" type="parTrans" cxnId="{E419F263-EA58-4216-8072-7C6184877D53}">
      <dgm:prSet/>
      <dgm:spPr/>
      <dgm:t>
        <a:bodyPr/>
        <a:lstStyle/>
        <a:p>
          <a:endParaRPr lang="it-IT" sz="1800">
            <a:solidFill>
              <a:schemeClr val="tx1"/>
            </a:solidFill>
            <a:latin typeface="Calibri Light" panose="020F0302020204030204" pitchFamily="34" charset="0"/>
          </a:endParaRPr>
        </a:p>
      </dgm:t>
    </dgm:pt>
    <dgm:pt modelId="{6423F95C-A7A8-4CDE-B47F-3E69BE4ABCB5}" type="sibTrans" cxnId="{E419F263-EA58-4216-8072-7C6184877D53}">
      <dgm:prSet/>
      <dgm:spPr/>
      <dgm:t>
        <a:bodyPr/>
        <a:lstStyle/>
        <a:p>
          <a:endParaRPr lang="it-IT" sz="1800">
            <a:solidFill>
              <a:schemeClr val="tx1"/>
            </a:solidFill>
            <a:latin typeface="Calibri Light" panose="020F0302020204030204" pitchFamily="34" charset="0"/>
          </a:endParaRPr>
        </a:p>
      </dgm:t>
    </dgm:pt>
    <dgm:pt modelId="{CF9F70AB-97A0-44D3-965F-24D59DA073F3}">
      <dgm:prSet custT="1"/>
      <dgm:spPr>
        <a:ln w="9525">
          <a:solidFill>
            <a:schemeClr val="accent1">
              <a:lumMod val="75000"/>
            </a:schemeClr>
          </a:solidFill>
          <a:prstDash val="sysDash"/>
        </a:ln>
      </dgm:spPr>
      <dgm:t>
        <a:bodyPr/>
        <a:lstStyle/>
        <a:p>
          <a:pPr rtl="0"/>
          <a:r>
            <a:rPr lang="it-IT" sz="1800" dirty="0" smtClean="0">
              <a:solidFill>
                <a:schemeClr val="tx1"/>
              </a:solidFill>
              <a:latin typeface="Calibri Light" panose="020F0302020204030204" pitchFamily="34" charset="0"/>
            </a:rPr>
            <a:t>Strumenti economici, fiscali e di regolamentazione</a:t>
          </a:r>
          <a:endParaRPr lang="it-IT" sz="1800" dirty="0">
            <a:solidFill>
              <a:schemeClr val="tx1"/>
            </a:solidFill>
            <a:latin typeface="Calibri Light" panose="020F0302020204030204" pitchFamily="34" charset="0"/>
          </a:endParaRPr>
        </a:p>
      </dgm:t>
    </dgm:pt>
    <dgm:pt modelId="{E9A345B6-EA7C-4233-A37D-5AAD7E08CB9D}" type="parTrans" cxnId="{6220BEB7-843C-4327-A8EB-5A69AAD467FC}">
      <dgm:prSet/>
      <dgm:spPr/>
      <dgm:t>
        <a:bodyPr/>
        <a:lstStyle/>
        <a:p>
          <a:endParaRPr lang="it-IT" sz="1800">
            <a:solidFill>
              <a:schemeClr val="tx1"/>
            </a:solidFill>
            <a:latin typeface="Calibri Light" panose="020F0302020204030204" pitchFamily="34" charset="0"/>
          </a:endParaRPr>
        </a:p>
      </dgm:t>
    </dgm:pt>
    <dgm:pt modelId="{5350C1DD-D375-4F82-9C98-F88DE70F9758}" type="sibTrans" cxnId="{6220BEB7-843C-4327-A8EB-5A69AAD467FC}">
      <dgm:prSet/>
      <dgm:spPr/>
      <dgm:t>
        <a:bodyPr/>
        <a:lstStyle/>
        <a:p>
          <a:endParaRPr lang="it-IT" sz="1800">
            <a:solidFill>
              <a:schemeClr val="tx1"/>
            </a:solidFill>
            <a:latin typeface="Calibri Light" panose="020F0302020204030204" pitchFamily="34" charset="0"/>
          </a:endParaRPr>
        </a:p>
      </dgm:t>
    </dgm:pt>
    <dgm:pt modelId="{7780FA0E-9894-4FB5-9DBD-DB68B08B262F}" type="pres">
      <dgm:prSet presAssocID="{3CA275F8-7680-404A-AC5C-390C511AFB78}" presName="Name0" presStyleCnt="0">
        <dgm:presLayoutVars>
          <dgm:chMax val="7"/>
          <dgm:chPref val="7"/>
          <dgm:dir/>
        </dgm:presLayoutVars>
      </dgm:prSet>
      <dgm:spPr/>
      <dgm:t>
        <a:bodyPr/>
        <a:lstStyle/>
        <a:p>
          <a:endParaRPr lang="it-IT"/>
        </a:p>
      </dgm:t>
    </dgm:pt>
    <dgm:pt modelId="{2354AC85-AB0C-438D-B63D-B5EA9BE2A1DD}" type="pres">
      <dgm:prSet presAssocID="{3CA275F8-7680-404A-AC5C-390C511AFB78}" presName="Name1" presStyleCnt="0"/>
      <dgm:spPr/>
    </dgm:pt>
    <dgm:pt modelId="{E50C61BD-CD32-4071-B638-98515A2F6603}" type="pres">
      <dgm:prSet presAssocID="{3CA275F8-7680-404A-AC5C-390C511AFB78}" presName="cycle" presStyleCnt="0"/>
      <dgm:spPr/>
    </dgm:pt>
    <dgm:pt modelId="{41633352-36CB-4252-AEA8-DE1FE9397DD4}" type="pres">
      <dgm:prSet presAssocID="{3CA275F8-7680-404A-AC5C-390C511AFB78}" presName="srcNode" presStyleLbl="node1" presStyleIdx="0" presStyleCnt="5"/>
      <dgm:spPr/>
    </dgm:pt>
    <dgm:pt modelId="{155C4B36-CF78-4A30-93CC-37CB58320880}" type="pres">
      <dgm:prSet presAssocID="{3CA275F8-7680-404A-AC5C-390C511AFB78}" presName="conn" presStyleLbl="parChTrans1D2" presStyleIdx="0" presStyleCnt="1"/>
      <dgm:spPr/>
      <dgm:t>
        <a:bodyPr/>
        <a:lstStyle/>
        <a:p>
          <a:endParaRPr lang="it-IT"/>
        </a:p>
      </dgm:t>
    </dgm:pt>
    <dgm:pt modelId="{19C4CAE6-36DF-4853-AEE6-AA66B2D43ED4}" type="pres">
      <dgm:prSet presAssocID="{3CA275F8-7680-404A-AC5C-390C511AFB78}" presName="extraNode" presStyleLbl="node1" presStyleIdx="0" presStyleCnt="5"/>
      <dgm:spPr/>
    </dgm:pt>
    <dgm:pt modelId="{E8E6A2F0-9CD4-4143-8B1F-B26C05150AC1}" type="pres">
      <dgm:prSet presAssocID="{3CA275F8-7680-404A-AC5C-390C511AFB78}" presName="dstNode" presStyleLbl="node1" presStyleIdx="0" presStyleCnt="5"/>
      <dgm:spPr/>
    </dgm:pt>
    <dgm:pt modelId="{F434B27D-18FA-423B-9738-480B27D3B6E3}" type="pres">
      <dgm:prSet presAssocID="{7C931DC8-740D-40E1-AC5F-C345DBEFF4EB}" presName="text_1" presStyleLbl="node1" presStyleIdx="0" presStyleCnt="5">
        <dgm:presLayoutVars>
          <dgm:bulletEnabled val="1"/>
        </dgm:presLayoutVars>
      </dgm:prSet>
      <dgm:spPr/>
      <dgm:t>
        <a:bodyPr/>
        <a:lstStyle/>
        <a:p>
          <a:endParaRPr lang="it-IT"/>
        </a:p>
      </dgm:t>
    </dgm:pt>
    <dgm:pt modelId="{5471EBD7-C742-440A-B4D5-3E32253FC6F3}" type="pres">
      <dgm:prSet presAssocID="{7C931DC8-740D-40E1-AC5F-C345DBEFF4EB}" presName="accent_1" presStyleCnt="0"/>
      <dgm:spPr/>
    </dgm:pt>
    <dgm:pt modelId="{695030DD-8EC7-4A65-B76E-ECB20EA3C136}" type="pres">
      <dgm:prSet presAssocID="{7C931DC8-740D-40E1-AC5F-C345DBEFF4EB}" presName="accentRepeatNode" presStyleLbl="solidFgAcc1" presStyleIdx="0" presStyleCnt="5"/>
      <dgm:spPr>
        <a:ln w="9525">
          <a:solidFill>
            <a:schemeClr val="accent1">
              <a:lumMod val="75000"/>
            </a:schemeClr>
          </a:solidFill>
          <a:prstDash val="sysDash"/>
        </a:ln>
      </dgm:spPr>
    </dgm:pt>
    <dgm:pt modelId="{9EEBA940-F383-4280-B8CE-F6C6C5CDBB54}" type="pres">
      <dgm:prSet presAssocID="{7ADB54B7-6DA7-4269-AE48-CD80532D61EE}" presName="text_2" presStyleLbl="node1" presStyleIdx="1" presStyleCnt="5">
        <dgm:presLayoutVars>
          <dgm:bulletEnabled val="1"/>
        </dgm:presLayoutVars>
      </dgm:prSet>
      <dgm:spPr/>
      <dgm:t>
        <a:bodyPr/>
        <a:lstStyle/>
        <a:p>
          <a:endParaRPr lang="it-IT"/>
        </a:p>
      </dgm:t>
    </dgm:pt>
    <dgm:pt modelId="{2F33EBD2-9FFD-4268-B153-D1444FFFF26B}" type="pres">
      <dgm:prSet presAssocID="{7ADB54B7-6DA7-4269-AE48-CD80532D61EE}" presName="accent_2" presStyleCnt="0"/>
      <dgm:spPr/>
    </dgm:pt>
    <dgm:pt modelId="{A60B9DDF-D2D4-4CCE-B9C7-7DA241ACBA67}" type="pres">
      <dgm:prSet presAssocID="{7ADB54B7-6DA7-4269-AE48-CD80532D61EE}" presName="accentRepeatNode" presStyleLbl="solidFgAcc1" presStyleIdx="1" presStyleCnt="5"/>
      <dgm:spPr>
        <a:ln w="9525">
          <a:solidFill>
            <a:schemeClr val="accent1">
              <a:lumMod val="75000"/>
            </a:schemeClr>
          </a:solidFill>
          <a:prstDash val="sysDash"/>
        </a:ln>
      </dgm:spPr>
    </dgm:pt>
    <dgm:pt modelId="{5C4D460C-7A48-4A24-B927-4C3C137C7B35}" type="pres">
      <dgm:prSet presAssocID="{5592BF93-638A-43DC-AC45-3540BD8C056F}" presName="text_3" presStyleLbl="node1" presStyleIdx="2" presStyleCnt="5">
        <dgm:presLayoutVars>
          <dgm:bulletEnabled val="1"/>
        </dgm:presLayoutVars>
      </dgm:prSet>
      <dgm:spPr/>
      <dgm:t>
        <a:bodyPr/>
        <a:lstStyle/>
        <a:p>
          <a:endParaRPr lang="it-IT"/>
        </a:p>
      </dgm:t>
    </dgm:pt>
    <dgm:pt modelId="{8A1562E8-4AFF-4E34-B273-FD7147C7AAC8}" type="pres">
      <dgm:prSet presAssocID="{5592BF93-638A-43DC-AC45-3540BD8C056F}" presName="accent_3" presStyleCnt="0"/>
      <dgm:spPr/>
    </dgm:pt>
    <dgm:pt modelId="{B2A57011-F8E9-40C8-9F52-6F7AC9B15216}" type="pres">
      <dgm:prSet presAssocID="{5592BF93-638A-43DC-AC45-3540BD8C056F}" presName="accentRepeatNode" presStyleLbl="solidFgAcc1" presStyleIdx="2" presStyleCnt="5"/>
      <dgm:spPr>
        <a:ln w="9525">
          <a:solidFill>
            <a:schemeClr val="accent1">
              <a:lumMod val="75000"/>
            </a:schemeClr>
          </a:solidFill>
          <a:prstDash val="sysDash"/>
        </a:ln>
      </dgm:spPr>
    </dgm:pt>
    <dgm:pt modelId="{D7AEF6BB-F0A9-488A-AD3F-2CAE2EB8BA60}" type="pres">
      <dgm:prSet presAssocID="{9BFE8FA6-A85D-4965-88C7-46975BDAFD3F}" presName="text_4" presStyleLbl="node1" presStyleIdx="3" presStyleCnt="5">
        <dgm:presLayoutVars>
          <dgm:bulletEnabled val="1"/>
        </dgm:presLayoutVars>
      </dgm:prSet>
      <dgm:spPr/>
      <dgm:t>
        <a:bodyPr/>
        <a:lstStyle/>
        <a:p>
          <a:endParaRPr lang="it-IT"/>
        </a:p>
      </dgm:t>
    </dgm:pt>
    <dgm:pt modelId="{25B22ADE-4AA3-4014-8E1A-07C7704E4AE4}" type="pres">
      <dgm:prSet presAssocID="{9BFE8FA6-A85D-4965-88C7-46975BDAFD3F}" presName="accent_4" presStyleCnt="0"/>
      <dgm:spPr/>
    </dgm:pt>
    <dgm:pt modelId="{C40F4EDE-1BC7-4850-A32A-91C43D420237}" type="pres">
      <dgm:prSet presAssocID="{9BFE8FA6-A85D-4965-88C7-46975BDAFD3F}" presName="accentRepeatNode" presStyleLbl="solidFgAcc1" presStyleIdx="3" presStyleCnt="5"/>
      <dgm:spPr>
        <a:ln w="9525">
          <a:solidFill>
            <a:schemeClr val="accent1">
              <a:lumMod val="75000"/>
            </a:schemeClr>
          </a:solidFill>
          <a:prstDash val="sysDash"/>
        </a:ln>
      </dgm:spPr>
    </dgm:pt>
    <dgm:pt modelId="{300D157A-BB4C-4A74-824A-7A9C49424BEA}" type="pres">
      <dgm:prSet presAssocID="{CF9F70AB-97A0-44D3-965F-24D59DA073F3}" presName="text_5" presStyleLbl="node1" presStyleIdx="4" presStyleCnt="5">
        <dgm:presLayoutVars>
          <dgm:bulletEnabled val="1"/>
        </dgm:presLayoutVars>
      </dgm:prSet>
      <dgm:spPr/>
      <dgm:t>
        <a:bodyPr/>
        <a:lstStyle/>
        <a:p>
          <a:endParaRPr lang="it-IT"/>
        </a:p>
      </dgm:t>
    </dgm:pt>
    <dgm:pt modelId="{182760C4-89C0-4479-91A6-F799F44AA20B}" type="pres">
      <dgm:prSet presAssocID="{CF9F70AB-97A0-44D3-965F-24D59DA073F3}" presName="accent_5" presStyleCnt="0"/>
      <dgm:spPr/>
    </dgm:pt>
    <dgm:pt modelId="{E715E968-020B-405E-AAE2-4F57D6777F49}" type="pres">
      <dgm:prSet presAssocID="{CF9F70AB-97A0-44D3-965F-24D59DA073F3}" presName="accentRepeatNode" presStyleLbl="solidFgAcc1" presStyleIdx="4" presStyleCnt="5"/>
      <dgm:spPr>
        <a:ln w="9525">
          <a:solidFill>
            <a:schemeClr val="accent1">
              <a:lumMod val="75000"/>
            </a:schemeClr>
          </a:solidFill>
          <a:prstDash val="sysDash"/>
        </a:ln>
      </dgm:spPr>
    </dgm:pt>
  </dgm:ptLst>
  <dgm:cxnLst>
    <dgm:cxn modelId="{D556E8C1-C9FB-45F4-A777-FDEF88EF3EF4}" srcId="{3CA275F8-7680-404A-AC5C-390C511AFB78}" destId="{5592BF93-638A-43DC-AC45-3540BD8C056F}" srcOrd="2" destOrd="0" parTransId="{4BF78CA8-A7B6-425F-9BE7-57A595CA9F67}" sibTransId="{0BFB2121-1A05-4525-8D08-0B4B6DAD4490}"/>
    <dgm:cxn modelId="{6220BEB7-843C-4327-A8EB-5A69AAD467FC}" srcId="{3CA275F8-7680-404A-AC5C-390C511AFB78}" destId="{CF9F70AB-97A0-44D3-965F-24D59DA073F3}" srcOrd="4" destOrd="0" parTransId="{E9A345B6-EA7C-4233-A37D-5AAD7E08CB9D}" sibTransId="{5350C1DD-D375-4F82-9C98-F88DE70F9758}"/>
    <dgm:cxn modelId="{15279515-4B1D-4D41-8DDF-DCD10B421D57}" srcId="{3CA275F8-7680-404A-AC5C-390C511AFB78}" destId="{7C931DC8-740D-40E1-AC5F-C345DBEFF4EB}" srcOrd="0" destOrd="0" parTransId="{15EACB6E-3AD7-41A6-B736-61779363FF84}" sibTransId="{99F11079-5473-4AD4-8190-450AA9F1DB1E}"/>
    <dgm:cxn modelId="{582FD0D8-74D6-4DAC-9942-7F6E818EAC0F}" type="presOf" srcId="{5592BF93-638A-43DC-AC45-3540BD8C056F}" destId="{5C4D460C-7A48-4A24-B927-4C3C137C7B35}" srcOrd="0" destOrd="0" presId="urn:microsoft.com/office/officeart/2008/layout/VerticalCurvedList"/>
    <dgm:cxn modelId="{3CE88258-39BD-44B3-AC71-FC563739FB12}" type="presOf" srcId="{CF9F70AB-97A0-44D3-965F-24D59DA073F3}" destId="{300D157A-BB4C-4A74-824A-7A9C49424BEA}" srcOrd="0" destOrd="0" presId="urn:microsoft.com/office/officeart/2008/layout/VerticalCurvedList"/>
    <dgm:cxn modelId="{8E034F37-4283-4938-AA77-1511A182CC69}" type="presOf" srcId="{7ADB54B7-6DA7-4269-AE48-CD80532D61EE}" destId="{9EEBA940-F383-4280-B8CE-F6C6C5CDBB54}" srcOrd="0" destOrd="0" presId="urn:microsoft.com/office/officeart/2008/layout/VerticalCurvedList"/>
    <dgm:cxn modelId="{60E2CCD1-446B-4974-BC3B-27A8AC089DA6}" type="presOf" srcId="{7C931DC8-740D-40E1-AC5F-C345DBEFF4EB}" destId="{F434B27D-18FA-423B-9738-480B27D3B6E3}" srcOrd="0" destOrd="0" presId="urn:microsoft.com/office/officeart/2008/layout/VerticalCurvedList"/>
    <dgm:cxn modelId="{24FA49EE-EFB3-4750-80DE-5F9D5A10B4D5}" type="presOf" srcId="{9BFE8FA6-A85D-4965-88C7-46975BDAFD3F}" destId="{D7AEF6BB-F0A9-488A-AD3F-2CAE2EB8BA60}" srcOrd="0" destOrd="0" presId="urn:microsoft.com/office/officeart/2008/layout/VerticalCurvedList"/>
    <dgm:cxn modelId="{60EEB175-C3CD-4D47-9779-76104BAEC751}" type="presOf" srcId="{99F11079-5473-4AD4-8190-450AA9F1DB1E}" destId="{155C4B36-CF78-4A30-93CC-37CB58320880}" srcOrd="0" destOrd="0" presId="urn:microsoft.com/office/officeart/2008/layout/VerticalCurvedList"/>
    <dgm:cxn modelId="{2377DC14-B2B4-4265-9DC6-8B98DC3132A9}" srcId="{3CA275F8-7680-404A-AC5C-390C511AFB78}" destId="{7ADB54B7-6DA7-4269-AE48-CD80532D61EE}" srcOrd="1" destOrd="0" parTransId="{BB99C79A-A2DE-409E-A0A0-AE0A731CEB5D}" sibTransId="{2C0FFBB7-5A8B-4877-BF3E-5A39E7DE8871}"/>
    <dgm:cxn modelId="{C587F25F-06ED-4B0C-BCAE-E8E9B6B93692}" type="presOf" srcId="{3CA275F8-7680-404A-AC5C-390C511AFB78}" destId="{7780FA0E-9894-4FB5-9DBD-DB68B08B262F}" srcOrd="0" destOrd="0" presId="urn:microsoft.com/office/officeart/2008/layout/VerticalCurvedList"/>
    <dgm:cxn modelId="{E419F263-EA58-4216-8072-7C6184877D53}" srcId="{3CA275F8-7680-404A-AC5C-390C511AFB78}" destId="{9BFE8FA6-A85D-4965-88C7-46975BDAFD3F}" srcOrd="3" destOrd="0" parTransId="{AC9F3732-850C-45B9-8126-F73380BD7499}" sibTransId="{6423F95C-A7A8-4CDE-B47F-3E69BE4ABCB5}"/>
    <dgm:cxn modelId="{893EE79B-CF1E-4DB5-BD51-064917EF1F4E}" type="presParOf" srcId="{7780FA0E-9894-4FB5-9DBD-DB68B08B262F}" destId="{2354AC85-AB0C-438D-B63D-B5EA9BE2A1DD}" srcOrd="0" destOrd="0" presId="urn:microsoft.com/office/officeart/2008/layout/VerticalCurvedList"/>
    <dgm:cxn modelId="{BBDE4DDA-2EC5-49C6-ACA7-B69FC5FD8D0A}" type="presParOf" srcId="{2354AC85-AB0C-438D-B63D-B5EA9BE2A1DD}" destId="{E50C61BD-CD32-4071-B638-98515A2F6603}" srcOrd="0" destOrd="0" presId="urn:microsoft.com/office/officeart/2008/layout/VerticalCurvedList"/>
    <dgm:cxn modelId="{36413810-5110-42FF-821A-7E3121B5A0E7}" type="presParOf" srcId="{E50C61BD-CD32-4071-B638-98515A2F6603}" destId="{41633352-36CB-4252-AEA8-DE1FE9397DD4}" srcOrd="0" destOrd="0" presId="urn:microsoft.com/office/officeart/2008/layout/VerticalCurvedList"/>
    <dgm:cxn modelId="{B1D08812-94DE-4177-AC83-F06D8BBE2BE7}" type="presParOf" srcId="{E50C61BD-CD32-4071-B638-98515A2F6603}" destId="{155C4B36-CF78-4A30-93CC-37CB58320880}" srcOrd="1" destOrd="0" presId="urn:microsoft.com/office/officeart/2008/layout/VerticalCurvedList"/>
    <dgm:cxn modelId="{7F584B7F-9ABA-49D4-B2D8-849755BD987A}" type="presParOf" srcId="{E50C61BD-CD32-4071-B638-98515A2F6603}" destId="{19C4CAE6-36DF-4853-AEE6-AA66B2D43ED4}" srcOrd="2" destOrd="0" presId="urn:microsoft.com/office/officeart/2008/layout/VerticalCurvedList"/>
    <dgm:cxn modelId="{D91B7551-6042-44B3-95D1-21A7B2CE6FC3}" type="presParOf" srcId="{E50C61BD-CD32-4071-B638-98515A2F6603}" destId="{E8E6A2F0-9CD4-4143-8B1F-B26C05150AC1}" srcOrd="3" destOrd="0" presId="urn:microsoft.com/office/officeart/2008/layout/VerticalCurvedList"/>
    <dgm:cxn modelId="{FD6C01A4-3EF7-49B6-9429-121A02269778}" type="presParOf" srcId="{2354AC85-AB0C-438D-B63D-B5EA9BE2A1DD}" destId="{F434B27D-18FA-423B-9738-480B27D3B6E3}" srcOrd="1" destOrd="0" presId="urn:microsoft.com/office/officeart/2008/layout/VerticalCurvedList"/>
    <dgm:cxn modelId="{E2EAA1E3-BBDE-45F4-B75D-B498A05E49F5}" type="presParOf" srcId="{2354AC85-AB0C-438D-B63D-B5EA9BE2A1DD}" destId="{5471EBD7-C742-440A-B4D5-3E32253FC6F3}" srcOrd="2" destOrd="0" presId="urn:microsoft.com/office/officeart/2008/layout/VerticalCurvedList"/>
    <dgm:cxn modelId="{158B9BCB-D009-4A2B-9FDB-0442981E8874}" type="presParOf" srcId="{5471EBD7-C742-440A-B4D5-3E32253FC6F3}" destId="{695030DD-8EC7-4A65-B76E-ECB20EA3C136}" srcOrd="0" destOrd="0" presId="urn:microsoft.com/office/officeart/2008/layout/VerticalCurvedList"/>
    <dgm:cxn modelId="{98308E1F-AA32-4200-BB40-2C8DDBBA8320}" type="presParOf" srcId="{2354AC85-AB0C-438D-B63D-B5EA9BE2A1DD}" destId="{9EEBA940-F383-4280-B8CE-F6C6C5CDBB54}" srcOrd="3" destOrd="0" presId="urn:microsoft.com/office/officeart/2008/layout/VerticalCurvedList"/>
    <dgm:cxn modelId="{EFEA0DC1-9BA4-4C00-8E98-776652952AEE}" type="presParOf" srcId="{2354AC85-AB0C-438D-B63D-B5EA9BE2A1DD}" destId="{2F33EBD2-9FFD-4268-B153-D1444FFFF26B}" srcOrd="4" destOrd="0" presId="urn:microsoft.com/office/officeart/2008/layout/VerticalCurvedList"/>
    <dgm:cxn modelId="{33A6FE80-9721-41F0-863A-9A91DAE8EE7A}" type="presParOf" srcId="{2F33EBD2-9FFD-4268-B153-D1444FFFF26B}" destId="{A60B9DDF-D2D4-4CCE-B9C7-7DA241ACBA67}" srcOrd="0" destOrd="0" presId="urn:microsoft.com/office/officeart/2008/layout/VerticalCurvedList"/>
    <dgm:cxn modelId="{03C4C50F-C202-4D40-990D-A6F8E56DCB87}" type="presParOf" srcId="{2354AC85-AB0C-438D-B63D-B5EA9BE2A1DD}" destId="{5C4D460C-7A48-4A24-B927-4C3C137C7B35}" srcOrd="5" destOrd="0" presId="urn:microsoft.com/office/officeart/2008/layout/VerticalCurvedList"/>
    <dgm:cxn modelId="{8D8B5E8D-E704-46C7-B6C8-224967FB1B93}" type="presParOf" srcId="{2354AC85-AB0C-438D-B63D-B5EA9BE2A1DD}" destId="{8A1562E8-4AFF-4E34-B273-FD7147C7AAC8}" srcOrd="6" destOrd="0" presId="urn:microsoft.com/office/officeart/2008/layout/VerticalCurvedList"/>
    <dgm:cxn modelId="{34210BE1-6D8E-470E-971B-88535087E83B}" type="presParOf" srcId="{8A1562E8-4AFF-4E34-B273-FD7147C7AAC8}" destId="{B2A57011-F8E9-40C8-9F52-6F7AC9B15216}" srcOrd="0" destOrd="0" presId="urn:microsoft.com/office/officeart/2008/layout/VerticalCurvedList"/>
    <dgm:cxn modelId="{CDA19C0E-C862-412D-AA07-5C3EF8EAE38E}" type="presParOf" srcId="{2354AC85-AB0C-438D-B63D-B5EA9BE2A1DD}" destId="{D7AEF6BB-F0A9-488A-AD3F-2CAE2EB8BA60}" srcOrd="7" destOrd="0" presId="urn:microsoft.com/office/officeart/2008/layout/VerticalCurvedList"/>
    <dgm:cxn modelId="{A5E908D2-07AE-4D16-9F98-B27B60F12C4C}" type="presParOf" srcId="{2354AC85-AB0C-438D-B63D-B5EA9BE2A1DD}" destId="{25B22ADE-4AA3-4014-8E1A-07C7704E4AE4}" srcOrd="8" destOrd="0" presId="urn:microsoft.com/office/officeart/2008/layout/VerticalCurvedList"/>
    <dgm:cxn modelId="{E7DA8C95-50FE-492F-B617-6F5EFB462C8A}" type="presParOf" srcId="{25B22ADE-4AA3-4014-8E1A-07C7704E4AE4}" destId="{C40F4EDE-1BC7-4850-A32A-91C43D420237}" srcOrd="0" destOrd="0" presId="urn:microsoft.com/office/officeart/2008/layout/VerticalCurvedList"/>
    <dgm:cxn modelId="{C1130C46-1759-4CED-8851-80E291407121}" type="presParOf" srcId="{2354AC85-AB0C-438D-B63D-B5EA9BE2A1DD}" destId="{300D157A-BB4C-4A74-824A-7A9C49424BEA}" srcOrd="9" destOrd="0" presId="urn:microsoft.com/office/officeart/2008/layout/VerticalCurvedList"/>
    <dgm:cxn modelId="{16FC0789-30DD-45F6-A9B2-0AE2279DC574}" type="presParOf" srcId="{2354AC85-AB0C-438D-B63D-B5EA9BE2A1DD}" destId="{182760C4-89C0-4479-91A6-F799F44AA20B}" srcOrd="10" destOrd="0" presId="urn:microsoft.com/office/officeart/2008/layout/VerticalCurvedList"/>
    <dgm:cxn modelId="{81DFEEC0-8398-42FB-849E-FB63FBEECCA8}" type="presParOf" srcId="{182760C4-89C0-4479-91A6-F799F44AA20B}" destId="{E715E968-020B-405E-AAE2-4F57D6777F4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B2F4A-5BCA-489B-98E4-81016BC97420}">
      <dsp:nvSpPr>
        <dsp:cNvPr id="0" name=""/>
        <dsp:cNvSpPr/>
      </dsp:nvSpPr>
      <dsp:spPr>
        <a:xfrm>
          <a:off x="0" y="637621"/>
          <a:ext cx="8640960" cy="850162"/>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495A14-9B07-46D0-890D-0852D32CA3D6}">
      <dsp:nvSpPr>
        <dsp:cNvPr id="0" name=""/>
        <dsp:cNvSpPr/>
      </dsp:nvSpPr>
      <dsp:spPr>
        <a:xfrm>
          <a:off x="3608" y="0"/>
          <a:ext cx="1053396" cy="850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rtl="0">
            <a:lnSpc>
              <a:spcPct val="90000"/>
            </a:lnSpc>
            <a:spcBef>
              <a:spcPct val="0"/>
            </a:spcBef>
            <a:spcAft>
              <a:spcPct val="35000"/>
            </a:spcAft>
          </a:pPr>
          <a:r>
            <a:rPr lang="it-IT" sz="1200" b="1" kern="1200" dirty="0" smtClean="0"/>
            <a:t>1997 </a:t>
          </a:r>
        </a:p>
        <a:p>
          <a:pPr lvl="0" algn="ctr" defTabSz="533400" rtl="0">
            <a:lnSpc>
              <a:spcPct val="90000"/>
            </a:lnSpc>
            <a:spcBef>
              <a:spcPct val="0"/>
            </a:spcBef>
            <a:spcAft>
              <a:spcPct val="35000"/>
            </a:spcAft>
          </a:pPr>
          <a:r>
            <a:rPr lang="it-IT" sz="1200" kern="1200" dirty="0" smtClean="0">
              <a:latin typeface="Calibri Light" panose="020F0302020204030204" pitchFamily="34" charset="0"/>
            </a:rPr>
            <a:t>Decreto Ronchi (D.lgs. 22/1997)</a:t>
          </a:r>
          <a:endParaRPr lang="it-IT" sz="1200" kern="1200" dirty="0">
            <a:latin typeface="Calibri Light" panose="020F0302020204030204" pitchFamily="34" charset="0"/>
          </a:endParaRPr>
        </a:p>
      </dsp:txBody>
      <dsp:txXfrm>
        <a:off x="3608" y="0"/>
        <a:ext cx="1053396" cy="850162"/>
      </dsp:txXfrm>
    </dsp:sp>
    <dsp:sp modelId="{25F36468-191E-4578-815C-BF8685BE5A6A}">
      <dsp:nvSpPr>
        <dsp:cNvPr id="0" name=""/>
        <dsp:cNvSpPr/>
      </dsp:nvSpPr>
      <dsp:spPr>
        <a:xfrm>
          <a:off x="424036" y="956432"/>
          <a:ext cx="212540" cy="2125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42787B-7A1F-4635-A396-D79362EE1076}">
      <dsp:nvSpPr>
        <dsp:cNvPr id="0" name=""/>
        <dsp:cNvSpPr/>
      </dsp:nvSpPr>
      <dsp:spPr>
        <a:xfrm>
          <a:off x="1083063" y="1275243"/>
          <a:ext cx="1120675" cy="850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rtl="0">
            <a:lnSpc>
              <a:spcPct val="90000"/>
            </a:lnSpc>
            <a:spcBef>
              <a:spcPct val="0"/>
            </a:spcBef>
            <a:spcAft>
              <a:spcPct val="35000"/>
            </a:spcAft>
          </a:pPr>
          <a:r>
            <a:rPr lang="it-IT" sz="1200" b="1" kern="1200" dirty="0" smtClean="0"/>
            <a:t>2006 </a:t>
          </a:r>
        </a:p>
        <a:p>
          <a:pPr lvl="0" algn="ctr" defTabSz="533400" rtl="0">
            <a:lnSpc>
              <a:spcPct val="90000"/>
            </a:lnSpc>
            <a:spcBef>
              <a:spcPct val="0"/>
            </a:spcBef>
            <a:spcAft>
              <a:spcPct val="35000"/>
            </a:spcAft>
          </a:pPr>
          <a:r>
            <a:rPr lang="it-IT" sz="1200" kern="1200" dirty="0" smtClean="0">
              <a:latin typeface="Calibri Light" panose="020F0302020204030204" pitchFamily="34" charset="0"/>
            </a:rPr>
            <a:t>Testo Unico Ambientale (D.lgs 152/2006</a:t>
          </a:r>
          <a:endParaRPr lang="it-IT" sz="1200" kern="1200" dirty="0">
            <a:latin typeface="Calibri Light" panose="020F0302020204030204" pitchFamily="34" charset="0"/>
          </a:endParaRPr>
        </a:p>
      </dsp:txBody>
      <dsp:txXfrm>
        <a:off x="1083063" y="1275243"/>
        <a:ext cx="1120675" cy="850162"/>
      </dsp:txXfrm>
    </dsp:sp>
    <dsp:sp modelId="{619F67C9-D163-4341-9229-29C586E1D7D2}">
      <dsp:nvSpPr>
        <dsp:cNvPr id="0" name=""/>
        <dsp:cNvSpPr/>
      </dsp:nvSpPr>
      <dsp:spPr>
        <a:xfrm>
          <a:off x="1537131" y="956432"/>
          <a:ext cx="212540" cy="2125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F31A47-A0EE-481F-9485-319AA9E68F48}">
      <dsp:nvSpPr>
        <dsp:cNvPr id="0" name=""/>
        <dsp:cNvSpPr/>
      </dsp:nvSpPr>
      <dsp:spPr>
        <a:xfrm>
          <a:off x="2229798" y="0"/>
          <a:ext cx="868565" cy="850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rtl="0">
            <a:lnSpc>
              <a:spcPct val="90000"/>
            </a:lnSpc>
            <a:spcBef>
              <a:spcPct val="0"/>
            </a:spcBef>
            <a:spcAft>
              <a:spcPct val="35000"/>
            </a:spcAft>
          </a:pPr>
          <a:r>
            <a:rPr lang="it-IT" sz="1200" b="1" kern="1200" dirty="0" smtClean="0"/>
            <a:t>2008 </a:t>
          </a:r>
        </a:p>
        <a:p>
          <a:pPr lvl="0" algn="ctr" defTabSz="533400" rtl="0">
            <a:lnSpc>
              <a:spcPct val="90000"/>
            </a:lnSpc>
            <a:spcBef>
              <a:spcPct val="0"/>
            </a:spcBef>
            <a:spcAft>
              <a:spcPct val="35000"/>
            </a:spcAft>
          </a:pPr>
          <a:r>
            <a:rPr lang="it-IT" sz="1200" kern="1200" dirty="0" smtClean="0">
              <a:latin typeface="Calibri Light" panose="020F0302020204030204" pitchFamily="34" charset="0"/>
            </a:rPr>
            <a:t>Direttiva Europea sui rifiuti (Dir. 2008/98/CE)</a:t>
          </a:r>
          <a:endParaRPr lang="it-IT" sz="1200" kern="1200" dirty="0">
            <a:latin typeface="Calibri Light" panose="020F0302020204030204" pitchFamily="34" charset="0"/>
          </a:endParaRPr>
        </a:p>
      </dsp:txBody>
      <dsp:txXfrm>
        <a:off x="2229798" y="0"/>
        <a:ext cx="868565" cy="850162"/>
      </dsp:txXfrm>
    </dsp:sp>
    <dsp:sp modelId="{A0D5CFB1-995F-40B0-8259-2B2ED33BD8C4}">
      <dsp:nvSpPr>
        <dsp:cNvPr id="0" name=""/>
        <dsp:cNvSpPr/>
      </dsp:nvSpPr>
      <dsp:spPr>
        <a:xfrm>
          <a:off x="2557810" y="956432"/>
          <a:ext cx="212540" cy="2125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BD0145-A065-463B-A4DA-F58AF7ED88FD}">
      <dsp:nvSpPr>
        <dsp:cNvPr id="0" name=""/>
        <dsp:cNvSpPr/>
      </dsp:nvSpPr>
      <dsp:spPr>
        <a:xfrm>
          <a:off x="3124422" y="1275243"/>
          <a:ext cx="968861" cy="850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rtl="0">
            <a:lnSpc>
              <a:spcPct val="90000"/>
            </a:lnSpc>
            <a:spcBef>
              <a:spcPct val="0"/>
            </a:spcBef>
            <a:spcAft>
              <a:spcPct val="35000"/>
            </a:spcAft>
          </a:pPr>
          <a:r>
            <a:rPr lang="it-IT" sz="1200" b="1" kern="1200" dirty="0" smtClean="0"/>
            <a:t>2010</a:t>
          </a:r>
          <a:r>
            <a:rPr lang="it-IT" sz="1200" kern="1200" dirty="0" smtClean="0"/>
            <a:t> </a:t>
          </a:r>
        </a:p>
        <a:p>
          <a:pPr lvl="0" algn="ctr" defTabSz="533400" rtl="0">
            <a:lnSpc>
              <a:spcPct val="90000"/>
            </a:lnSpc>
            <a:spcBef>
              <a:spcPct val="0"/>
            </a:spcBef>
            <a:spcAft>
              <a:spcPct val="35000"/>
            </a:spcAft>
          </a:pPr>
          <a:r>
            <a:rPr lang="it-IT" sz="1200" kern="1200" dirty="0" smtClean="0">
              <a:latin typeface="Calibri Light" panose="020F0302020204030204" pitchFamily="34" charset="0"/>
            </a:rPr>
            <a:t>L’Italia recepisce la Dir. Europea sui rifiuti con il D.lgs 205/2010</a:t>
          </a:r>
          <a:endParaRPr lang="it-IT" sz="1200" kern="1200" dirty="0">
            <a:latin typeface="Calibri Light" panose="020F0302020204030204" pitchFamily="34" charset="0"/>
          </a:endParaRPr>
        </a:p>
      </dsp:txBody>
      <dsp:txXfrm>
        <a:off x="3124422" y="1275243"/>
        <a:ext cx="968861" cy="850162"/>
      </dsp:txXfrm>
    </dsp:sp>
    <dsp:sp modelId="{E2905C37-B7FD-42FE-8E76-4C4D710C92F7}">
      <dsp:nvSpPr>
        <dsp:cNvPr id="0" name=""/>
        <dsp:cNvSpPr/>
      </dsp:nvSpPr>
      <dsp:spPr>
        <a:xfrm>
          <a:off x="3502583" y="956432"/>
          <a:ext cx="212540" cy="2125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C76CF6-2060-42B2-BE6F-6000A3D2D4B5}">
      <dsp:nvSpPr>
        <dsp:cNvPr id="0" name=""/>
        <dsp:cNvSpPr/>
      </dsp:nvSpPr>
      <dsp:spPr>
        <a:xfrm>
          <a:off x="4119342" y="0"/>
          <a:ext cx="1429958" cy="850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rtl="0">
            <a:lnSpc>
              <a:spcPct val="90000"/>
            </a:lnSpc>
            <a:spcBef>
              <a:spcPct val="0"/>
            </a:spcBef>
            <a:spcAft>
              <a:spcPct val="35000"/>
            </a:spcAft>
          </a:pPr>
          <a:r>
            <a:rPr lang="it-IT" sz="1200" b="1" kern="1200" dirty="0" smtClean="0"/>
            <a:t>Dic. 2015</a:t>
          </a:r>
        </a:p>
        <a:p>
          <a:pPr lvl="0" algn="ctr" defTabSz="533400" rtl="0">
            <a:lnSpc>
              <a:spcPct val="90000"/>
            </a:lnSpc>
            <a:spcBef>
              <a:spcPct val="0"/>
            </a:spcBef>
            <a:spcAft>
              <a:spcPct val="35000"/>
            </a:spcAft>
          </a:pPr>
          <a:r>
            <a:rPr lang="it-IT" sz="1200" kern="1200" dirty="0" smtClean="0">
              <a:latin typeface="Calibri Light" panose="020F0302020204030204" pitchFamily="34" charset="0"/>
            </a:rPr>
            <a:t>Legge 221/2015 (cd. legge sulla green economy, collegato ambientale alla L. di stabilità 2014) che modifica il 152/2006</a:t>
          </a:r>
          <a:endParaRPr lang="it-IT" sz="1200" kern="1200" dirty="0">
            <a:latin typeface="Calibri Light" panose="020F0302020204030204" pitchFamily="34" charset="0"/>
          </a:endParaRPr>
        </a:p>
      </dsp:txBody>
      <dsp:txXfrm>
        <a:off x="4119342" y="0"/>
        <a:ext cx="1429958" cy="850162"/>
      </dsp:txXfrm>
    </dsp:sp>
    <dsp:sp modelId="{59D2DEFD-0802-4880-9C3B-7D2FD4203B9E}">
      <dsp:nvSpPr>
        <dsp:cNvPr id="0" name=""/>
        <dsp:cNvSpPr/>
      </dsp:nvSpPr>
      <dsp:spPr>
        <a:xfrm>
          <a:off x="4728052" y="956432"/>
          <a:ext cx="212540" cy="2125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ADAA1B-B4E5-46CB-A3C5-D7B568847AA4}">
      <dsp:nvSpPr>
        <dsp:cNvPr id="0" name=""/>
        <dsp:cNvSpPr/>
      </dsp:nvSpPr>
      <dsp:spPr>
        <a:xfrm>
          <a:off x="5575360" y="1275243"/>
          <a:ext cx="1194667" cy="850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rtl="0">
            <a:lnSpc>
              <a:spcPct val="90000"/>
            </a:lnSpc>
            <a:spcBef>
              <a:spcPct val="0"/>
            </a:spcBef>
            <a:spcAft>
              <a:spcPct val="35000"/>
            </a:spcAft>
          </a:pPr>
          <a:r>
            <a:rPr lang="it-IT" sz="1200" b="1" kern="1200" dirty="0" smtClean="0"/>
            <a:t>4 Luglio 2018 </a:t>
          </a:r>
        </a:p>
        <a:p>
          <a:pPr lvl="0" algn="ctr" defTabSz="533400" rtl="0">
            <a:lnSpc>
              <a:spcPct val="90000"/>
            </a:lnSpc>
            <a:spcBef>
              <a:spcPct val="0"/>
            </a:spcBef>
            <a:spcAft>
              <a:spcPct val="35000"/>
            </a:spcAft>
          </a:pPr>
          <a:r>
            <a:rPr lang="it-IT" sz="1200" kern="1200" dirty="0" smtClean="0">
              <a:latin typeface="Calibri Light" panose="020F0302020204030204" pitchFamily="34" charset="0"/>
            </a:rPr>
            <a:t>Entrata in vigore delle Direttive del Pacchetto europeo economia circolare</a:t>
          </a:r>
          <a:endParaRPr lang="it-IT" sz="1200" kern="1200" dirty="0">
            <a:latin typeface="Calibri Light" panose="020F0302020204030204" pitchFamily="34" charset="0"/>
          </a:endParaRPr>
        </a:p>
      </dsp:txBody>
      <dsp:txXfrm>
        <a:off x="5575360" y="1275243"/>
        <a:ext cx="1194667" cy="850162"/>
      </dsp:txXfrm>
    </dsp:sp>
    <dsp:sp modelId="{E0DB3AFB-4671-4C07-A5C1-2FAD30C20A63}">
      <dsp:nvSpPr>
        <dsp:cNvPr id="0" name=""/>
        <dsp:cNvSpPr/>
      </dsp:nvSpPr>
      <dsp:spPr>
        <a:xfrm>
          <a:off x="6066424" y="956432"/>
          <a:ext cx="212540" cy="2125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6FEBF8-41D6-42B6-A9B9-07788D743213}">
      <dsp:nvSpPr>
        <dsp:cNvPr id="0" name=""/>
        <dsp:cNvSpPr/>
      </dsp:nvSpPr>
      <dsp:spPr>
        <a:xfrm>
          <a:off x="6796087" y="0"/>
          <a:ext cx="977168" cy="850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rtl="0">
            <a:lnSpc>
              <a:spcPct val="90000"/>
            </a:lnSpc>
            <a:spcBef>
              <a:spcPct val="0"/>
            </a:spcBef>
            <a:spcAft>
              <a:spcPct val="35000"/>
            </a:spcAft>
          </a:pPr>
          <a:r>
            <a:rPr lang="it-IT" sz="1200" b="1" kern="1200" dirty="0" smtClean="0">
              <a:latin typeface="Calibri Light" panose="020F0302020204030204" pitchFamily="34" charset="0"/>
            </a:rPr>
            <a:t>5 Luglio 2020</a:t>
          </a:r>
        </a:p>
        <a:p>
          <a:pPr lvl="0" algn="ctr" defTabSz="533400" rtl="0">
            <a:lnSpc>
              <a:spcPct val="90000"/>
            </a:lnSpc>
            <a:spcBef>
              <a:spcPct val="0"/>
            </a:spcBef>
            <a:spcAft>
              <a:spcPct val="35000"/>
            </a:spcAft>
          </a:pPr>
          <a:r>
            <a:rPr lang="it-IT" sz="1200" b="0" kern="1200" dirty="0" smtClean="0">
              <a:latin typeface="Calibri Light" panose="020F0302020204030204" pitchFamily="34" charset="0"/>
            </a:rPr>
            <a:t>Deadline recepimento nuone Direttive </a:t>
          </a:r>
          <a:endParaRPr lang="it-IT" sz="1200" b="0" kern="1200" dirty="0">
            <a:latin typeface="Calibri Light" panose="020F0302020204030204" pitchFamily="34" charset="0"/>
          </a:endParaRPr>
        </a:p>
      </dsp:txBody>
      <dsp:txXfrm>
        <a:off x="6796087" y="0"/>
        <a:ext cx="977168" cy="850162"/>
      </dsp:txXfrm>
    </dsp:sp>
    <dsp:sp modelId="{D664CC99-FADA-42FE-AC06-8D5FC92A1DDE}">
      <dsp:nvSpPr>
        <dsp:cNvPr id="0" name=""/>
        <dsp:cNvSpPr/>
      </dsp:nvSpPr>
      <dsp:spPr>
        <a:xfrm>
          <a:off x="7178401" y="956432"/>
          <a:ext cx="212540" cy="2125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169D54-7E43-4F04-99FB-706D59C8F948}">
      <dsp:nvSpPr>
        <dsp:cNvPr id="0" name=""/>
        <dsp:cNvSpPr/>
      </dsp:nvSpPr>
      <dsp:spPr>
        <a:xfrm rot="5400000">
          <a:off x="4759893" y="-2500342"/>
          <a:ext cx="1292599" cy="6616515"/>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it-IT" sz="1800" kern="1200" dirty="0" smtClean="0">
              <a:latin typeface="+mn-lt"/>
            </a:rPr>
            <a:t>Diffusione di punti vendita di prodotti “alla spina”</a:t>
          </a:r>
          <a:endParaRPr lang="it-IT" sz="1800" kern="1200" dirty="0">
            <a:latin typeface="+mn-lt"/>
          </a:endParaRPr>
        </a:p>
      </dsp:txBody>
      <dsp:txXfrm rot="-5400000">
        <a:off x="2097936" y="224714"/>
        <a:ext cx="6553416" cy="1166401"/>
      </dsp:txXfrm>
    </dsp:sp>
    <dsp:sp modelId="{CD5BFAEF-7E57-4699-B1E7-7EA9D980F3A6}">
      <dsp:nvSpPr>
        <dsp:cNvPr id="0" name=""/>
        <dsp:cNvSpPr/>
      </dsp:nvSpPr>
      <dsp:spPr>
        <a:xfrm>
          <a:off x="0" y="40"/>
          <a:ext cx="2089436" cy="161574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it-IT" sz="1800" kern="1200" dirty="0" smtClean="0">
              <a:effectLst>
                <a:outerShdw blurRad="38100" dist="38100" dir="2700000" algn="tl">
                  <a:srgbClr val="000000">
                    <a:alpha val="43137"/>
                  </a:srgbClr>
                </a:outerShdw>
              </a:effectLst>
              <a:latin typeface="+mn-lt"/>
            </a:rPr>
            <a:t>Misura I</a:t>
          </a:r>
          <a:endParaRPr lang="it-IT" sz="1800" kern="1200" dirty="0">
            <a:effectLst>
              <a:outerShdw blurRad="38100" dist="38100" dir="2700000" algn="tl">
                <a:srgbClr val="000000">
                  <a:alpha val="43137"/>
                </a:srgbClr>
              </a:outerShdw>
            </a:effectLst>
            <a:latin typeface="+mn-lt"/>
          </a:endParaRPr>
        </a:p>
      </dsp:txBody>
      <dsp:txXfrm>
        <a:off x="78874" y="78914"/>
        <a:ext cx="1931688" cy="1458001"/>
      </dsp:txXfrm>
    </dsp:sp>
    <dsp:sp modelId="{5C229198-CEF7-4FFC-9EAB-758B28A6BC9D}">
      <dsp:nvSpPr>
        <dsp:cNvPr id="0" name=""/>
        <dsp:cNvSpPr/>
      </dsp:nvSpPr>
      <dsp:spPr>
        <a:xfrm rot="5400000">
          <a:off x="4759893" y="-803804"/>
          <a:ext cx="1292599" cy="6616515"/>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it-IT" sz="1800" kern="1200" dirty="0" smtClean="0">
              <a:latin typeface="+mn-lt"/>
            </a:rPr>
            <a:t>Favorire il consumo di acqua pubblica (del rubinetto)</a:t>
          </a:r>
          <a:endParaRPr lang="it-IT" sz="1800" kern="1200" dirty="0">
            <a:latin typeface="+mn-lt"/>
          </a:endParaRPr>
        </a:p>
      </dsp:txBody>
      <dsp:txXfrm rot="-5400000">
        <a:off x="2097936" y="1921252"/>
        <a:ext cx="6553416" cy="1166401"/>
      </dsp:txXfrm>
    </dsp:sp>
    <dsp:sp modelId="{E53A508E-90A7-4ABB-9F25-94A601EA242C}">
      <dsp:nvSpPr>
        <dsp:cNvPr id="0" name=""/>
        <dsp:cNvSpPr/>
      </dsp:nvSpPr>
      <dsp:spPr>
        <a:xfrm>
          <a:off x="0" y="1696577"/>
          <a:ext cx="2089436" cy="161574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it-IT" sz="1800" kern="1200" dirty="0" smtClean="0">
              <a:effectLst>
                <a:outerShdw blurRad="38100" dist="38100" dir="2700000" algn="tl">
                  <a:srgbClr val="000000">
                    <a:alpha val="43137"/>
                  </a:srgbClr>
                </a:outerShdw>
              </a:effectLst>
              <a:latin typeface="+mn-lt"/>
            </a:rPr>
            <a:t>Misura II</a:t>
          </a:r>
          <a:endParaRPr lang="it-IT" sz="1800" kern="1200" dirty="0">
            <a:effectLst>
              <a:outerShdw blurRad="38100" dist="38100" dir="2700000" algn="tl">
                <a:srgbClr val="000000">
                  <a:alpha val="43137"/>
                </a:srgbClr>
              </a:outerShdw>
            </a:effectLst>
            <a:latin typeface="+mn-lt"/>
          </a:endParaRPr>
        </a:p>
      </dsp:txBody>
      <dsp:txXfrm>
        <a:off x="78874" y="1775451"/>
        <a:ext cx="1931688" cy="145800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F61E2-505F-4C3B-B2BC-BF733D53E069}">
      <dsp:nvSpPr>
        <dsp:cNvPr id="0" name=""/>
        <dsp:cNvSpPr/>
      </dsp:nvSpPr>
      <dsp:spPr>
        <a:xfrm rot="10800000">
          <a:off x="691987" y="712222"/>
          <a:ext cx="4996648" cy="446915"/>
        </a:xfrm>
        <a:prstGeom prst="homePlat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5330" tIns="68580" rIns="128016" bIns="68580" numCol="1" spcCol="1270" anchor="ctr" anchorCtr="0">
          <a:noAutofit/>
        </a:bodyPr>
        <a:lstStyle/>
        <a:p>
          <a:pPr lvl="0" algn="ctr" defTabSz="800100">
            <a:lnSpc>
              <a:spcPct val="90000"/>
            </a:lnSpc>
            <a:spcBef>
              <a:spcPct val="0"/>
            </a:spcBef>
            <a:spcAft>
              <a:spcPct val="35000"/>
            </a:spcAft>
          </a:pPr>
          <a:r>
            <a:rPr lang="it-IT" sz="1800" b="0" u="none" kern="1200" dirty="0" smtClean="0">
              <a:effectLst>
                <a:outerShdw blurRad="38100" dist="38100" dir="2700000" algn="tl">
                  <a:srgbClr val="000000">
                    <a:alpha val="43137"/>
                  </a:srgbClr>
                </a:outerShdw>
              </a:effectLst>
              <a:latin typeface="+mn-lt"/>
            </a:rPr>
            <a:t>es. Rifiuti da imballaggio</a:t>
          </a:r>
          <a:endParaRPr lang="it-IT" sz="1800" b="0" u="none" kern="1200" dirty="0">
            <a:effectLst>
              <a:outerShdw blurRad="38100" dist="38100" dir="2700000" algn="tl">
                <a:srgbClr val="000000">
                  <a:alpha val="43137"/>
                </a:srgbClr>
              </a:outerShdw>
            </a:effectLst>
            <a:latin typeface="+mn-lt"/>
          </a:endParaRPr>
        </a:p>
      </dsp:txBody>
      <dsp:txXfrm rot="10800000">
        <a:off x="803716" y="712222"/>
        <a:ext cx="4884919" cy="446915"/>
      </dsp:txXfrm>
    </dsp:sp>
    <dsp:sp modelId="{1D8BB075-7C41-44DA-BDDD-BBD0D56D0FEC}">
      <dsp:nvSpPr>
        <dsp:cNvPr id="0" name=""/>
        <dsp:cNvSpPr/>
      </dsp:nvSpPr>
      <dsp:spPr>
        <a:xfrm>
          <a:off x="0" y="568212"/>
          <a:ext cx="654550" cy="654550"/>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C20A4-5F17-4518-BE7A-4555DCB0FBC8}">
      <dsp:nvSpPr>
        <dsp:cNvPr id="0" name=""/>
        <dsp:cNvSpPr/>
      </dsp:nvSpPr>
      <dsp:spPr>
        <a:xfrm>
          <a:off x="1526978" y="1212"/>
          <a:ext cx="2556563" cy="907379"/>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it-IT" sz="2000" b="1" kern="1200" dirty="0" smtClean="0">
              <a:effectLst>
                <a:outerShdw blurRad="38100" dist="38100" dir="2700000" algn="tl">
                  <a:srgbClr val="000000">
                    <a:alpha val="43137"/>
                  </a:srgbClr>
                </a:outerShdw>
              </a:effectLst>
            </a:rPr>
            <a:t>Beni/prodotti</a:t>
          </a:r>
          <a:endParaRPr lang="it-IT" sz="2000" kern="1200" dirty="0">
            <a:effectLst>
              <a:outerShdw blurRad="38100" dist="38100" dir="2700000" algn="tl">
                <a:srgbClr val="000000">
                  <a:alpha val="43137"/>
                </a:srgbClr>
              </a:outerShdw>
            </a:effectLst>
          </a:endParaRPr>
        </a:p>
      </dsp:txBody>
      <dsp:txXfrm>
        <a:off x="1980668" y="1212"/>
        <a:ext cx="1649184" cy="907379"/>
      </dsp:txXfrm>
    </dsp:sp>
    <dsp:sp modelId="{1279F977-8208-4C4F-BF75-4455CDDB21AD}">
      <dsp:nvSpPr>
        <dsp:cNvPr id="0" name=""/>
        <dsp:cNvSpPr/>
      </dsp:nvSpPr>
      <dsp:spPr>
        <a:xfrm>
          <a:off x="3788644" y="78339"/>
          <a:ext cx="3303638" cy="753124"/>
        </a:xfrm>
        <a:prstGeom prst="chevron">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it-IT" sz="2000" kern="1200" dirty="0" smtClean="0"/>
            <a:t>Riutilizzo </a:t>
          </a:r>
          <a:endParaRPr lang="it-IT" sz="2000" kern="1200" dirty="0"/>
        </a:p>
      </dsp:txBody>
      <dsp:txXfrm>
        <a:off x="4165206" y="78339"/>
        <a:ext cx="2550514" cy="753124"/>
      </dsp:txXfrm>
    </dsp:sp>
    <dsp:sp modelId="{87C963E8-7B1B-4677-AEEE-511ECDDF3554}">
      <dsp:nvSpPr>
        <dsp:cNvPr id="0" name=""/>
        <dsp:cNvSpPr/>
      </dsp:nvSpPr>
      <dsp:spPr>
        <a:xfrm>
          <a:off x="1526978" y="1035624"/>
          <a:ext cx="2556563" cy="907379"/>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it-IT" sz="2000" b="1" kern="1200" dirty="0" smtClean="0">
              <a:effectLst>
                <a:outerShdw blurRad="38100" dist="38100" dir="2700000" algn="tl">
                  <a:srgbClr val="000000">
                    <a:alpha val="43137"/>
                  </a:srgbClr>
                </a:outerShdw>
              </a:effectLst>
            </a:rPr>
            <a:t>Rifiuti</a:t>
          </a:r>
          <a:endParaRPr lang="it-IT" sz="2000" kern="1200" dirty="0">
            <a:effectLst>
              <a:outerShdw blurRad="38100" dist="38100" dir="2700000" algn="tl">
                <a:srgbClr val="000000">
                  <a:alpha val="43137"/>
                </a:srgbClr>
              </a:outerShdw>
            </a:effectLst>
          </a:endParaRPr>
        </a:p>
      </dsp:txBody>
      <dsp:txXfrm>
        <a:off x="1980668" y="1035624"/>
        <a:ext cx="1649184" cy="907379"/>
      </dsp:txXfrm>
    </dsp:sp>
    <dsp:sp modelId="{D45540B8-01F6-4A95-A9D8-9CEAC0F5EA43}">
      <dsp:nvSpPr>
        <dsp:cNvPr id="0" name=""/>
        <dsp:cNvSpPr/>
      </dsp:nvSpPr>
      <dsp:spPr>
        <a:xfrm>
          <a:off x="3788644" y="1112751"/>
          <a:ext cx="3303638" cy="753124"/>
        </a:xfrm>
        <a:prstGeom prst="chevron">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it-IT" sz="2000" kern="1200" smtClean="0"/>
            <a:t>Preparazione per il riutilizzo</a:t>
          </a:r>
          <a:endParaRPr lang="it-IT" sz="2000" kern="1200"/>
        </a:p>
      </dsp:txBody>
      <dsp:txXfrm>
        <a:off x="4165206" y="1112751"/>
        <a:ext cx="2550514" cy="75312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E7794-FB11-409A-B2B6-88D1D19D1CC8}">
      <dsp:nvSpPr>
        <dsp:cNvPr id="0" name=""/>
        <dsp:cNvSpPr/>
      </dsp:nvSpPr>
      <dsp:spPr>
        <a:xfrm>
          <a:off x="0" y="0"/>
          <a:ext cx="8496944" cy="116600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GB" sz="1500" b="1" kern="1200" dirty="0" smtClean="0"/>
            <a:t>Emilia Romagna</a:t>
          </a:r>
          <a:br>
            <a:rPr lang="en-GB" sz="1500" b="1" kern="1200" dirty="0" smtClean="0"/>
          </a:br>
          <a:r>
            <a:rPr lang="en-GB" sz="1500" b="0" i="1" kern="1200" dirty="0" smtClean="0"/>
            <a:t>DGR n. 1240 del 1 ago 2016 - “</a:t>
          </a:r>
          <a:r>
            <a:rPr lang="it-IT" sz="1500" b="0" i="1" kern="1200" dirty="0" smtClean="0"/>
            <a:t>Linee guida per il funzionamento dei centri comunali per il riuso” successivamente modificate dalla </a:t>
          </a:r>
          <a:r>
            <a:rPr lang="it-IT" sz="1500" i="1" u="none" kern="1200" dirty="0" smtClean="0">
              <a:hlinkClick xmlns:r="http://schemas.openxmlformats.org/officeDocument/2006/relationships" r:id="rId1"/>
            </a:rPr>
            <a:t>DGR n. 1382</a:t>
          </a:r>
          <a:r>
            <a:rPr lang="it-IT" sz="1500" i="1" u="none" kern="1200" dirty="0" smtClean="0"/>
            <a:t> </a:t>
          </a:r>
          <a:r>
            <a:rPr lang="it-IT" sz="1500" i="1" kern="1200" dirty="0" smtClean="0"/>
            <a:t>del 25/09/2017.</a:t>
          </a:r>
          <a:r>
            <a:rPr lang="it-IT" sz="1500" b="1" kern="1200" dirty="0" smtClean="0"/>
            <a:t/>
          </a:r>
          <a:br>
            <a:rPr lang="it-IT" sz="1500" b="1" kern="1200" dirty="0" smtClean="0"/>
          </a:br>
          <a:r>
            <a:rPr lang="it-IT" sz="1500" u="sng" kern="1200" dirty="0" smtClean="0">
              <a:hlinkClick xmlns:r="http://schemas.openxmlformats.org/officeDocument/2006/relationships" r:id="rId2"/>
            </a:rPr>
            <a:t>http://bur.regione.emilia-romagna.it/dettaglio-inserzione?i=765484cd995c48c6a60f8293d26ed73c</a:t>
          </a:r>
          <a:endParaRPr lang="it-IT" sz="1500" kern="1200" dirty="0"/>
        </a:p>
      </dsp:txBody>
      <dsp:txXfrm>
        <a:off x="1815989" y="0"/>
        <a:ext cx="6680954" cy="1166004"/>
      </dsp:txXfrm>
    </dsp:sp>
    <dsp:sp modelId="{CA2CCC82-F7BF-4DF4-97AC-80A44EB90EEB}">
      <dsp:nvSpPr>
        <dsp:cNvPr id="0" name=""/>
        <dsp:cNvSpPr/>
      </dsp:nvSpPr>
      <dsp:spPr>
        <a:xfrm>
          <a:off x="492428" y="85883"/>
          <a:ext cx="947732" cy="994237"/>
        </a:xfrm>
        <a:prstGeom prst="roundRect">
          <a:avLst>
            <a:gd name="adj" fmla="val 10000"/>
          </a:avLst>
        </a:prstGeom>
        <a:blipFill rotWithShape="1">
          <a:blip xmlns:r="http://schemas.openxmlformats.org/officeDocument/2006/relationships" r:embed="rId3"/>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6DF83113-25E9-4577-93D6-C0F4F4B14E2B}">
      <dsp:nvSpPr>
        <dsp:cNvPr id="0" name=""/>
        <dsp:cNvSpPr/>
      </dsp:nvSpPr>
      <dsp:spPr>
        <a:xfrm>
          <a:off x="0" y="1282604"/>
          <a:ext cx="8496944" cy="116600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GB" sz="1500" b="1" kern="1200" dirty="0" smtClean="0"/>
            <a:t>Friuli </a:t>
          </a:r>
          <a:r>
            <a:rPr lang="en-GB" sz="1500" b="1" kern="1200" dirty="0" err="1" smtClean="0"/>
            <a:t>Venezia</a:t>
          </a:r>
          <a:r>
            <a:rPr lang="en-GB" sz="1500" b="1" kern="1200" dirty="0" smtClean="0"/>
            <a:t> Giulia </a:t>
          </a:r>
          <a:br>
            <a:rPr lang="en-GB" sz="1500" b="1" kern="1200" dirty="0" smtClean="0"/>
          </a:br>
          <a:r>
            <a:rPr lang="en-GB" sz="1500" b="0" i="1" kern="1200" dirty="0" smtClean="0"/>
            <a:t>DGR n. 1481 del 22 </a:t>
          </a:r>
          <a:r>
            <a:rPr lang="en-GB" sz="1500" b="0" i="1" kern="1200" dirty="0" err="1" smtClean="0"/>
            <a:t>luglio</a:t>
          </a:r>
          <a:r>
            <a:rPr lang="en-GB" sz="1500" b="0" i="1" kern="1200" dirty="0" smtClean="0"/>
            <a:t> 2015 - “</a:t>
          </a:r>
          <a:r>
            <a:rPr lang="en-GB" sz="1500" b="0" i="1" kern="1200" dirty="0" err="1" smtClean="0"/>
            <a:t>Linee</a:t>
          </a:r>
          <a:r>
            <a:rPr lang="en-GB" sz="1500" b="0" i="1" kern="1200" dirty="0" smtClean="0"/>
            <a:t> </a:t>
          </a:r>
          <a:r>
            <a:rPr lang="en-GB" sz="1500" b="0" i="1" kern="1200" dirty="0" err="1" smtClean="0"/>
            <a:t>guida</a:t>
          </a:r>
          <a:r>
            <a:rPr lang="en-GB" sz="1500" b="0" i="1" kern="1200" dirty="0" smtClean="0"/>
            <a:t> </a:t>
          </a:r>
          <a:r>
            <a:rPr lang="en-GB" sz="1500" b="0" i="1" kern="1200" dirty="0" err="1" smtClean="0"/>
            <a:t>regionali</a:t>
          </a:r>
          <a:r>
            <a:rPr lang="en-GB" sz="1500" b="0" i="1" kern="1200" dirty="0" smtClean="0"/>
            <a:t> per la </a:t>
          </a:r>
          <a:r>
            <a:rPr lang="en-GB" sz="1500" b="0" i="1" kern="1200" dirty="0" err="1" smtClean="0"/>
            <a:t>realizzazione</a:t>
          </a:r>
          <a:r>
            <a:rPr lang="en-GB" sz="1500" b="0" i="1" kern="1200" dirty="0" smtClean="0"/>
            <a:t> e la </a:t>
          </a:r>
          <a:r>
            <a:rPr lang="en-GB" sz="1500" b="0" i="1" kern="1200" dirty="0" err="1" smtClean="0"/>
            <a:t>gestione</a:t>
          </a:r>
          <a:r>
            <a:rPr lang="en-GB" sz="1500" b="0" i="1" kern="1200" dirty="0" smtClean="0"/>
            <a:t> dei </a:t>
          </a:r>
          <a:r>
            <a:rPr lang="en-GB" sz="1500" b="0" i="1" kern="1200" dirty="0" err="1" smtClean="0"/>
            <a:t>centri</a:t>
          </a:r>
          <a:r>
            <a:rPr lang="en-GB" sz="1500" b="0" i="1" kern="1200" dirty="0" smtClean="0"/>
            <a:t> di </a:t>
          </a:r>
          <a:r>
            <a:rPr lang="en-GB" sz="1500" b="0" i="1" kern="1200" dirty="0" err="1" smtClean="0"/>
            <a:t>riuso</a:t>
          </a:r>
          <a:r>
            <a:rPr lang="en-GB" sz="1500" b="1" kern="1200" dirty="0" smtClean="0"/>
            <a:t/>
          </a:r>
          <a:br>
            <a:rPr lang="en-GB" sz="1500" b="1" kern="1200" dirty="0" smtClean="0"/>
          </a:br>
          <a:r>
            <a:rPr lang="en-GB" sz="1500" u="sng" kern="1200" dirty="0" smtClean="0">
              <a:hlinkClick xmlns:r="http://schemas.openxmlformats.org/officeDocument/2006/relationships" r:id="rId4"/>
            </a:rPr>
            <a:t>http://www.regione.fvg.it/rafvg/cms/RAFVG/ambiente-territorio/tutela-ambiente-gestione-risorse-naturali/FOGLIA2/FOGLIA20/</a:t>
          </a:r>
          <a:r>
            <a:rPr lang="en-GB" sz="1500" kern="1200" dirty="0" smtClean="0"/>
            <a:t> </a:t>
          </a:r>
          <a:endParaRPr lang="it-IT" sz="1500" kern="1200" dirty="0"/>
        </a:p>
      </dsp:txBody>
      <dsp:txXfrm>
        <a:off x="1815989" y="1282604"/>
        <a:ext cx="6680954" cy="1166004"/>
      </dsp:txXfrm>
    </dsp:sp>
    <dsp:sp modelId="{2B03133F-4202-40FB-9CE9-874CFD35DFCE}">
      <dsp:nvSpPr>
        <dsp:cNvPr id="0" name=""/>
        <dsp:cNvSpPr/>
      </dsp:nvSpPr>
      <dsp:spPr>
        <a:xfrm>
          <a:off x="432049" y="1399205"/>
          <a:ext cx="1068490" cy="932803"/>
        </a:xfrm>
        <a:prstGeom prst="roundRect">
          <a:avLst>
            <a:gd name="adj" fmla="val 10000"/>
          </a:avLst>
        </a:prstGeom>
        <a:blipFill rotWithShape="1">
          <a:blip xmlns:r="http://schemas.openxmlformats.org/officeDocument/2006/relationships" r:embed="rId5"/>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9B88136C-7036-4D8F-9B55-A2507E6B61FC}">
      <dsp:nvSpPr>
        <dsp:cNvPr id="0" name=""/>
        <dsp:cNvSpPr/>
      </dsp:nvSpPr>
      <dsp:spPr>
        <a:xfrm>
          <a:off x="0" y="2565209"/>
          <a:ext cx="8496944" cy="116600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GB" sz="1500" b="1" kern="1200" dirty="0" smtClean="0"/>
            <a:t>Abruzzo</a:t>
          </a:r>
          <a:br>
            <a:rPr lang="en-GB" sz="1500" b="1" kern="1200" dirty="0" smtClean="0"/>
          </a:br>
          <a:r>
            <a:rPr lang="en-GB" sz="1500" b="0" i="1" kern="1200" dirty="0" smtClean="0"/>
            <a:t>DGR n. 66 del 13 feb.2012 - “</a:t>
          </a:r>
          <a:r>
            <a:rPr lang="en-GB" sz="1500" b="0" i="1" kern="1200" dirty="0" err="1" smtClean="0"/>
            <a:t>Linee</a:t>
          </a:r>
          <a:r>
            <a:rPr lang="en-GB" sz="1500" b="0" i="1" kern="1200" dirty="0" smtClean="0"/>
            <a:t> </a:t>
          </a:r>
          <a:r>
            <a:rPr lang="en-GB" sz="1500" b="0" i="1" kern="1200" dirty="0" err="1" smtClean="0"/>
            <a:t>guida</a:t>
          </a:r>
          <a:r>
            <a:rPr lang="en-GB" sz="1500" b="0" i="1" kern="1200" dirty="0" smtClean="0"/>
            <a:t> per la </a:t>
          </a:r>
          <a:r>
            <a:rPr lang="en-GB" sz="1500" b="0" i="1" kern="1200" dirty="0" err="1" smtClean="0"/>
            <a:t>realizzazione</a:t>
          </a:r>
          <a:r>
            <a:rPr lang="en-GB" sz="1500" b="0" i="1" kern="1200" dirty="0" smtClean="0"/>
            <a:t> dei </a:t>
          </a:r>
          <a:r>
            <a:rPr lang="en-GB" sz="1500" b="0" i="1" kern="1200" dirty="0" err="1" smtClean="0"/>
            <a:t>centri</a:t>
          </a:r>
          <a:r>
            <a:rPr lang="en-GB" sz="1500" b="0" i="1" kern="1200" dirty="0" smtClean="0"/>
            <a:t> di </a:t>
          </a:r>
          <a:r>
            <a:rPr lang="en-GB" sz="1500" b="0" i="1" kern="1200" dirty="0" err="1" smtClean="0"/>
            <a:t>riuso</a:t>
          </a:r>
          <a:r>
            <a:rPr lang="en-GB" sz="1500" b="0" i="1" kern="1200" dirty="0" smtClean="0"/>
            <a:t>”</a:t>
          </a:r>
          <a:r>
            <a:rPr lang="en-GB" sz="1500" b="1" kern="1200" dirty="0" smtClean="0"/>
            <a:t/>
          </a:r>
          <a:br>
            <a:rPr lang="en-GB" sz="1500" b="1" kern="1200" dirty="0" smtClean="0"/>
          </a:br>
          <a:r>
            <a:rPr lang="en-GB" sz="1500" u="sng" kern="1200" dirty="0" smtClean="0">
              <a:hlinkClick xmlns:r="http://schemas.openxmlformats.org/officeDocument/2006/relationships" r:id="rId6"/>
            </a:rPr>
            <a:t>http://bura.regione.abruzzo.it/2012/Speciale_19_09_03.PDF</a:t>
          </a:r>
          <a:endParaRPr lang="it-IT" sz="1500" kern="1200" dirty="0"/>
        </a:p>
      </dsp:txBody>
      <dsp:txXfrm>
        <a:off x="1815989" y="2565209"/>
        <a:ext cx="6680954" cy="1166004"/>
      </dsp:txXfrm>
    </dsp:sp>
    <dsp:sp modelId="{0CB17484-169F-4FC1-9267-26E0B0AECAEB}">
      <dsp:nvSpPr>
        <dsp:cNvPr id="0" name=""/>
        <dsp:cNvSpPr/>
      </dsp:nvSpPr>
      <dsp:spPr>
        <a:xfrm>
          <a:off x="564440" y="2681809"/>
          <a:ext cx="803708" cy="932803"/>
        </a:xfrm>
        <a:prstGeom prst="roundRect">
          <a:avLst>
            <a:gd name="adj" fmla="val 10000"/>
          </a:avLst>
        </a:prstGeom>
        <a:blipFill rotWithShape="1">
          <a:blip xmlns:r="http://schemas.openxmlformats.org/officeDocument/2006/relationships" r:embed="rId7"/>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DC15E6E6-01EF-4B79-A752-8F954F6095F0}">
      <dsp:nvSpPr>
        <dsp:cNvPr id="0" name=""/>
        <dsp:cNvSpPr/>
      </dsp:nvSpPr>
      <dsp:spPr>
        <a:xfrm>
          <a:off x="0" y="3847814"/>
          <a:ext cx="8496944" cy="116600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GB" sz="1500" b="1" kern="1200" dirty="0" smtClean="0"/>
            <a:t>Marche</a:t>
          </a:r>
          <a:br>
            <a:rPr lang="en-GB" sz="1500" b="1" kern="1200" dirty="0" smtClean="0"/>
          </a:br>
          <a:r>
            <a:rPr lang="en-GB" sz="1500" b="0" i="1" kern="1200" dirty="0" smtClean="0"/>
            <a:t>DGR n. 1793 del 12 dic.2010, “Prime </a:t>
          </a:r>
          <a:r>
            <a:rPr lang="en-GB" sz="1500" b="0" i="1" kern="1200" dirty="0" err="1" smtClean="0"/>
            <a:t>linee</a:t>
          </a:r>
          <a:r>
            <a:rPr lang="en-GB" sz="1500" b="0" i="1" kern="1200" dirty="0" smtClean="0"/>
            <a:t> di </a:t>
          </a:r>
          <a:r>
            <a:rPr lang="en-GB" sz="1500" b="0" i="1" kern="1200" dirty="0" err="1" smtClean="0"/>
            <a:t>indirizzo</a:t>
          </a:r>
          <a:r>
            <a:rPr lang="en-GB" sz="1500" b="0" i="1" kern="1200" dirty="0" smtClean="0"/>
            <a:t> </a:t>
          </a:r>
          <a:r>
            <a:rPr lang="en-GB" sz="1500" b="0" i="1" kern="1200" dirty="0" err="1" smtClean="0"/>
            <a:t>regionali</a:t>
          </a:r>
          <a:r>
            <a:rPr lang="en-GB" sz="1500" b="0" i="1" kern="1200" dirty="0" smtClean="0"/>
            <a:t> </a:t>
          </a:r>
          <a:r>
            <a:rPr lang="en-GB" sz="1500" b="0" i="1" kern="1200" dirty="0" err="1" smtClean="0"/>
            <a:t>concernenti</a:t>
          </a:r>
          <a:r>
            <a:rPr lang="en-GB" sz="1500" b="0" i="1" kern="1200" dirty="0" smtClean="0"/>
            <a:t> </a:t>
          </a:r>
          <a:r>
            <a:rPr lang="en-GB" sz="1500" b="0" i="1" kern="1200" dirty="0" err="1" smtClean="0"/>
            <a:t>i</a:t>
          </a:r>
          <a:r>
            <a:rPr lang="en-GB" sz="1500" b="0" i="1" kern="1200" dirty="0" smtClean="0"/>
            <a:t> </a:t>
          </a:r>
          <a:r>
            <a:rPr lang="en-GB" sz="1500" b="0" i="1" kern="1200" dirty="0" err="1" smtClean="0"/>
            <a:t>centri</a:t>
          </a:r>
          <a:r>
            <a:rPr lang="en-GB" sz="1500" b="0" i="1" kern="1200" dirty="0" smtClean="0"/>
            <a:t> di </a:t>
          </a:r>
          <a:r>
            <a:rPr lang="en-GB" sz="1500" b="0" i="1" kern="1200" dirty="0" err="1" smtClean="0"/>
            <a:t>riuso</a:t>
          </a:r>
          <a:r>
            <a:rPr lang="en-GB" sz="1500" b="0" i="1" kern="1200" dirty="0" smtClean="0"/>
            <a:t>”.</a:t>
          </a:r>
          <a:r>
            <a:rPr lang="en-GB" sz="1500" b="1" kern="1200" dirty="0" smtClean="0"/>
            <a:t/>
          </a:r>
          <a:br>
            <a:rPr lang="en-GB" sz="1500" b="1" kern="1200" dirty="0" smtClean="0"/>
          </a:br>
          <a:r>
            <a:rPr lang="en-GB" sz="1500" u="sng" kern="1200" dirty="0" smtClean="0">
              <a:hlinkClick xmlns:r="http://schemas.openxmlformats.org/officeDocument/2006/relationships" r:id="rId8"/>
            </a:rPr>
            <a:t>http://www.norme.marche.it/Delibere/2010/DGR1793_10.pdf</a:t>
          </a:r>
          <a:r>
            <a:rPr lang="en-GB" sz="1500" kern="1200" dirty="0" smtClean="0"/>
            <a:t> </a:t>
          </a:r>
          <a:endParaRPr lang="it-IT" sz="1500" kern="1200" dirty="0"/>
        </a:p>
      </dsp:txBody>
      <dsp:txXfrm>
        <a:off x="1815989" y="3847814"/>
        <a:ext cx="6680954" cy="1166004"/>
      </dsp:txXfrm>
    </dsp:sp>
    <dsp:sp modelId="{3F3D204B-9027-46B4-9DC2-BA542299F9DF}">
      <dsp:nvSpPr>
        <dsp:cNvPr id="0" name=""/>
        <dsp:cNvSpPr/>
      </dsp:nvSpPr>
      <dsp:spPr>
        <a:xfrm>
          <a:off x="504061" y="3964414"/>
          <a:ext cx="924467" cy="932803"/>
        </a:xfrm>
        <a:prstGeom prst="roundRect">
          <a:avLst>
            <a:gd name="adj" fmla="val 10000"/>
          </a:avLst>
        </a:prstGeom>
        <a:blipFill rotWithShape="1">
          <a:blip xmlns:r="http://schemas.openxmlformats.org/officeDocument/2006/relationships" r:embed="rId9"/>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FACF0-8859-492D-B7C7-0D6724856799}">
      <dsp:nvSpPr>
        <dsp:cNvPr id="0" name=""/>
        <dsp:cNvSpPr/>
      </dsp:nvSpPr>
      <dsp:spPr>
        <a:xfrm rot="5400000">
          <a:off x="5233310" y="-2113914"/>
          <a:ext cx="893361" cy="5345873"/>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it-IT" sz="1700" kern="1200" dirty="0" smtClean="0">
              <a:latin typeface="Calibri Light" panose="020F0302020204030204" pitchFamily="34" charset="0"/>
            </a:rPr>
            <a:t>Realizzazione della raccolta differenziata </a:t>
          </a:r>
          <a:r>
            <a:rPr lang="it-IT" sz="1700" b="1" kern="1200" dirty="0" smtClean="0">
              <a:latin typeface="Calibri Light" panose="020F0302020204030204" pitchFamily="34" charset="0"/>
            </a:rPr>
            <a:t>almeno per </a:t>
          </a:r>
          <a:r>
            <a:rPr lang="it-IT" sz="1700" kern="1200" dirty="0" smtClean="0">
              <a:latin typeface="Calibri Light" panose="020F0302020204030204" pitchFamily="34" charset="0"/>
            </a:rPr>
            <a:t>carta, metalli, plastica e vetro, e ove possibile, per il legno. </a:t>
          </a:r>
          <a:endParaRPr lang="it-IT" sz="1700" kern="1200" dirty="0">
            <a:latin typeface="Calibri Light" panose="020F0302020204030204" pitchFamily="34" charset="0"/>
          </a:endParaRPr>
        </a:p>
      </dsp:txBody>
      <dsp:txXfrm rot="-5400000">
        <a:off x="3007054" y="155952"/>
        <a:ext cx="5302263" cy="806141"/>
      </dsp:txXfrm>
    </dsp:sp>
    <dsp:sp modelId="{5F06755A-D4B1-4998-83A1-C186A6FBB80A}">
      <dsp:nvSpPr>
        <dsp:cNvPr id="0" name=""/>
        <dsp:cNvSpPr/>
      </dsp:nvSpPr>
      <dsp:spPr>
        <a:xfrm>
          <a:off x="0" y="672"/>
          <a:ext cx="3007054" cy="111670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it-IT" sz="1800" b="1" kern="1200" dirty="0" smtClean="0">
              <a:effectLst>
                <a:outerShdw blurRad="38100" dist="38100" dir="2700000" algn="tl">
                  <a:srgbClr val="000000">
                    <a:alpha val="43137"/>
                  </a:srgbClr>
                </a:outerShdw>
              </a:effectLst>
            </a:rPr>
            <a:t>Obbligi di RD </a:t>
          </a:r>
        </a:p>
        <a:p>
          <a:pPr lvl="0" algn="ctr" defTabSz="800100" rtl="0">
            <a:lnSpc>
              <a:spcPct val="90000"/>
            </a:lnSpc>
            <a:spcBef>
              <a:spcPct val="0"/>
            </a:spcBef>
            <a:spcAft>
              <a:spcPct val="35000"/>
            </a:spcAft>
          </a:pPr>
          <a:r>
            <a:rPr lang="it-IT" sz="1600" i="1" kern="1200" dirty="0" smtClean="0">
              <a:effectLst>
                <a:outerShdw blurRad="38100" dist="38100" dir="2700000" algn="tl">
                  <a:srgbClr val="000000">
                    <a:alpha val="43137"/>
                  </a:srgbClr>
                </a:outerShdw>
              </a:effectLst>
            </a:rPr>
            <a:t>art. 181 - Riciclaggio e recupero dei rifiuti, comma 1</a:t>
          </a:r>
          <a:endParaRPr lang="it-IT" sz="1600" kern="1200" dirty="0">
            <a:effectLst>
              <a:outerShdw blurRad="38100" dist="38100" dir="2700000" algn="tl">
                <a:srgbClr val="000000">
                  <a:alpha val="43137"/>
                </a:srgbClr>
              </a:outerShdw>
            </a:effectLst>
          </a:endParaRPr>
        </a:p>
      </dsp:txBody>
      <dsp:txXfrm>
        <a:off x="54513" y="55185"/>
        <a:ext cx="2898028" cy="1007675"/>
      </dsp:txXfrm>
    </dsp:sp>
    <dsp:sp modelId="{7B702498-A33C-4E59-9EFA-8F9D5C31D0E5}">
      <dsp:nvSpPr>
        <dsp:cNvPr id="0" name=""/>
        <dsp:cNvSpPr/>
      </dsp:nvSpPr>
      <dsp:spPr>
        <a:xfrm rot="5400000">
          <a:off x="5136404" y="-855243"/>
          <a:ext cx="1076080" cy="5340653"/>
        </a:xfrm>
        <a:prstGeom prst="round2SameRect">
          <a:avLst/>
        </a:prstGeom>
        <a:solidFill>
          <a:schemeClr val="accent2">
            <a:tint val="40000"/>
            <a:alpha val="90000"/>
            <a:hueOff val="2512909"/>
            <a:satOff val="-2189"/>
            <a:lumOff val="-3"/>
            <a:alphaOff val="0"/>
          </a:schemeClr>
        </a:solidFill>
        <a:ln w="9525" cap="flat" cmpd="sng" algn="ctr">
          <a:solidFill>
            <a:schemeClr val="accent2">
              <a:tint val="40000"/>
              <a:alpha val="90000"/>
              <a:hueOff val="2512909"/>
              <a:satOff val="-2189"/>
              <a:lumOff val="-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11200" rtl="0">
            <a:lnSpc>
              <a:spcPct val="90000"/>
            </a:lnSpc>
            <a:spcBef>
              <a:spcPct val="0"/>
            </a:spcBef>
            <a:spcAft>
              <a:spcPct val="15000"/>
            </a:spcAft>
            <a:buChar char="••"/>
          </a:pPr>
          <a:r>
            <a:rPr lang="it-IT" sz="1600" kern="1200" dirty="0" smtClean="0">
              <a:latin typeface="Calibri Light" panose="020F0302020204030204" pitchFamily="34" charset="0"/>
            </a:rPr>
            <a:t>In ogni ATO se costituito, </a:t>
          </a:r>
          <a:r>
            <a:rPr lang="it-IT" sz="1600" b="1" kern="1200" dirty="0" smtClean="0">
              <a:latin typeface="Calibri Light" panose="020F0302020204030204" pitchFamily="34" charset="0"/>
            </a:rPr>
            <a:t>ovvero in ogni comune:</a:t>
          </a:r>
          <a:endParaRPr lang="it-IT" sz="1600" kern="1200" dirty="0">
            <a:latin typeface="Calibri Light" panose="020F0302020204030204" pitchFamily="34" charset="0"/>
          </a:endParaRPr>
        </a:p>
        <a:p>
          <a:pPr marL="342900" lvl="2" indent="-171450" algn="l" defTabSz="711200" rtl="0">
            <a:lnSpc>
              <a:spcPct val="90000"/>
            </a:lnSpc>
            <a:spcBef>
              <a:spcPct val="0"/>
            </a:spcBef>
            <a:spcAft>
              <a:spcPct val="15000"/>
            </a:spcAft>
            <a:buChar char="••"/>
          </a:pPr>
          <a:r>
            <a:rPr lang="it-IT" sz="1600" kern="1200" dirty="0" smtClean="0">
              <a:latin typeface="Calibri Light" panose="020F0302020204030204" pitchFamily="34" charset="0"/>
            </a:rPr>
            <a:t>35% entro il 31 dicembre 2006</a:t>
          </a:r>
          <a:endParaRPr lang="it-IT" sz="1600" kern="1200" dirty="0">
            <a:latin typeface="Calibri Light" panose="020F0302020204030204" pitchFamily="34" charset="0"/>
          </a:endParaRPr>
        </a:p>
        <a:p>
          <a:pPr marL="342900" lvl="2" indent="-171450" algn="l" defTabSz="711200">
            <a:lnSpc>
              <a:spcPct val="90000"/>
            </a:lnSpc>
            <a:spcBef>
              <a:spcPct val="0"/>
            </a:spcBef>
            <a:spcAft>
              <a:spcPct val="15000"/>
            </a:spcAft>
            <a:buChar char="••"/>
          </a:pPr>
          <a:r>
            <a:rPr lang="it-IT" sz="1600" kern="1200" dirty="0" smtClean="0">
              <a:latin typeface="Calibri Light" panose="020F0302020204030204" pitchFamily="34" charset="0"/>
            </a:rPr>
            <a:t>45% entro il 31 dicembre 2008</a:t>
          </a:r>
          <a:endParaRPr lang="it-IT" sz="1600" kern="1200" dirty="0">
            <a:latin typeface="Calibri Light" panose="020F0302020204030204" pitchFamily="34" charset="0"/>
          </a:endParaRPr>
        </a:p>
        <a:p>
          <a:pPr marL="342900" lvl="2" indent="-171450" algn="l" defTabSz="711200">
            <a:lnSpc>
              <a:spcPct val="90000"/>
            </a:lnSpc>
            <a:spcBef>
              <a:spcPct val="0"/>
            </a:spcBef>
            <a:spcAft>
              <a:spcPct val="15000"/>
            </a:spcAft>
            <a:buChar char="••"/>
          </a:pPr>
          <a:r>
            <a:rPr lang="it-IT" sz="1600" kern="1200" dirty="0" smtClean="0">
              <a:latin typeface="Calibri Light" panose="020F0302020204030204" pitchFamily="34" charset="0"/>
            </a:rPr>
            <a:t>65% entro il 31 dicembre 2012</a:t>
          </a:r>
          <a:endParaRPr lang="it-IT" sz="1600" kern="1200" dirty="0">
            <a:latin typeface="Calibri Light" panose="020F0302020204030204" pitchFamily="34" charset="0"/>
          </a:endParaRPr>
        </a:p>
      </dsp:txBody>
      <dsp:txXfrm rot="-5400000">
        <a:off x="3004118" y="1329573"/>
        <a:ext cx="5288123" cy="971020"/>
      </dsp:txXfrm>
    </dsp:sp>
    <dsp:sp modelId="{C99E7318-74BF-4D1E-9632-89D5837A18F1}">
      <dsp:nvSpPr>
        <dsp:cNvPr id="0" name=""/>
        <dsp:cNvSpPr/>
      </dsp:nvSpPr>
      <dsp:spPr>
        <a:xfrm>
          <a:off x="0" y="1173208"/>
          <a:ext cx="3004117" cy="1283748"/>
        </a:xfrm>
        <a:prstGeom prst="roundRect">
          <a:avLst/>
        </a:prstGeom>
        <a:gradFill rotWithShape="0">
          <a:gsLst>
            <a:gs pos="0">
              <a:schemeClr val="accent2">
                <a:hueOff val="2340760"/>
                <a:satOff val="-2919"/>
                <a:lumOff val="686"/>
                <a:alphaOff val="0"/>
                <a:shade val="51000"/>
                <a:satMod val="130000"/>
              </a:schemeClr>
            </a:gs>
            <a:gs pos="80000">
              <a:schemeClr val="accent2">
                <a:hueOff val="2340760"/>
                <a:satOff val="-2919"/>
                <a:lumOff val="686"/>
                <a:alphaOff val="0"/>
                <a:shade val="93000"/>
                <a:satMod val="130000"/>
              </a:schemeClr>
            </a:gs>
            <a:gs pos="100000">
              <a:schemeClr val="accent2">
                <a:hueOff val="2340760"/>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it-IT" sz="1800" b="1" kern="1200" dirty="0" smtClean="0">
              <a:effectLst>
                <a:outerShdw blurRad="38100" dist="38100" dir="2700000" algn="tl">
                  <a:srgbClr val="000000">
                    <a:alpha val="43137"/>
                  </a:srgbClr>
                </a:outerShdw>
              </a:effectLst>
            </a:rPr>
            <a:t>Target di RD </a:t>
          </a:r>
        </a:p>
        <a:p>
          <a:pPr lvl="0" algn="ctr" defTabSz="800100" rtl="0">
            <a:lnSpc>
              <a:spcPct val="90000"/>
            </a:lnSpc>
            <a:spcBef>
              <a:spcPct val="0"/>
            </a:spcBef>
            <a:spcAft>
              <a:spcPct val="35000"/>
            </a:spcAft>
          </a:pPr>
          <a:r>
            <a:rPr lang="it-IT" sz="1600" i="1" kern="1200" dirty="0" smtClean="0">
              <a:effectLst>
                <a:outerShdw blurRad="38100" dist="38100" dir="2700000" algn="tl">
                  <a:srgbClr val="000000">
                    <a:alpha val="43137"/>
                  </a:srgbClr>
                </a:outerShdw>
              </a:effectLst>
            </a:rPr>
            <a:t>art. 205 - Misure per incrementare la RD</a:t>
          </a:r>
          <a:r>
            <a:rPr lang="it-IT" sz="1600" kern="1200" dirty="0" smtClean="0">
              <a:effectLst>
                <a:outerShdw blurRad="38100" dist="38100" dir="2700000" algn="tl">
                  <a:srgbClr val="000000">
                    <a:alpha val="43137"/>
                  </a:srgbClr>
                </a:outerShdw>
              </a:effectLst>
            </a:rPr>
            <a:t>, comma 1</a:t>
          </a:r>
          <a:endParaRPr lang="it-IT" sz="1600" kern="1200" dirty="0">
            <a:effectLst>
              <a:outerShdw blurRad="38100" dist="38100" dir="2700000" algn="tl">
                <a:srgbClr val="000000">
                  <a:alpha val="43137"/>
                </a:srgbClr>
              </a:outerShdw>
            </a:effectLst>
          </a:endParaRPr>
        </a:p>
      </dsp:txBody>
      <dsp:txXfrm>
        <a:off x="62667" y="1235875"/>
        <a:ext cx="2878783" cy="1158414"/>
      </dsp:txXfrm>
    </dsp:sp>
    <dsp:sp modelId="{346FEAD5-CB31-460C-9651-76F413165B61}">
      <dsp:nvSpPr>
        <dsp:cNvPr id="0" name=""/>
        <dsp:cNvSpPr/>
      </dsp:nvSpPr>
      <dsp:spPr>
        <a:xfrm rot="5400000">
          <a:off x="5233310" y="398206"/>
          <a:ext cx="893361" cy="5345873"/>
        </a:xfrm>
        <a:prstGeom prst="round2SameRect">
          <a:avLst/>
        </a:prstGeom>
        <a:solidFill>
          <a:schemeClr val="accent2">
            <a:tint val="40000"/>
            <a:alpha val="90000"/>
            <a:hueOff val="5025819"/>
            <a:satOff val="-4378"/>
            <a:lumOff val="-6"/>
            <a:alphaOff val="0"/>
          </a:schemeClr>
        </a:solidFill>
        <a:ln w="9525" cap="flat" cmpd="sng" algn="ctr">
          <a:solidFill>
            <a:schemeClr val="accent2">
              <a:tint val="40000"/>
              <a:alpha val="90000"/>
              <a:hueOff val="5025819"/>
              <a:satOff val="-4378"/>
              <a:lumOff val="-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11200" rtl="0">
            <a:lnSpc>
              <a:spcPct val="90000"/>
            </a:lnSpc>
            <a:spcBef>
              <a:spcPct val="0"/>
            </a:spcBef>
            <a:spcAft>
              <a:spcPct val="15000"/>
            </a:spcAft>
            <a:buChar char="••"/>
          </a:pPr>
          <a:r>
            <a:rPr lang="it-IT" sz="1600" b="0" kern="1200" dirty="0" smtClean="0">
              <a:latin typeface="Calibri Light" panose="020F0302020204030204" pitchFamily="34" charset="0"/>
            </a:rPr>
            <a:t>50% in termini di peso entro il 2020  (Obiettivo comunitario)</a:t>
          </a:r>
          <a:endParaRPr lang="it-IT" sz="1600" kern="1200" dirty="0">
            <a:effectLst>
              <a:outerShdw blurRad="38100" dist="38100" dir="2700000" algn="tl">
                <a:srgbClr val="000000">
                  <a:alpha val="43137"/>
                </a:srgbClr>
              </a:outerShdw>
            </a:effectLst>
            <a:latin typeface="Calibri Light" panose="020F0302020204030204" pitchFamily="34" charset="0"/>
          </a:endParaRPr>
        </a:p>
      </dsp:txBody>
      <dsp:txXfrm rot="-5400000">
        <a:off x="3007054" y="2668072"/>
        <a:ext cx="5302263" cy="806141"/>
      </dsp:txXfrm>
    </dsp:sp>
    <dsp:sp modelId="{26F3EC52-ABA8-46D2-A6EF-21D4376F3AE4}">
      <dsp:nvSpPr>
        <dsp:cNvPr id="0" name=""/>
        <dsp:cNvSpPr/>
      </dsp:nvSpPr>
      <dsp:spPr>
        <a:xfrm>
          <a:off x="0" y="2512792"/>
          <a:ext cx="3007054" cy="1116701"/>
        </a:xfrm>
        <a:prstGeom prst="roundRect">
          <a:avLst/>
        </a:prstGeom>
        <a:gradFill rotWithShape="0">
          <a:gsLst>
            <a:gs pos="0">
              <a:schemeClr val="accent2">
                <a:hueOff val="4681520"/>
                <a:satOff val="-5839"/>
                <a:lumOff val="1373"/>
                <a:alphaOff val="0"/>
                <a:shade val="51000"/>
                <a:satMod val="130000"/>
              </a:schemeClr>
            </a:gs>
            <a:gs pos="80000">
              <a:schemeClr val="accent2">
                <a:hueOff val="4681520"/>
                <a:satOff val="-5839"/>
                <a:lumOff val="1373"/>
                <a:alphaOff val="0"/>
                <a:shade val="93000"/>
                <a:satMod val="130000"/>
              </a:schemeClr>
            </a:gs>
            <a:gs pos="100000">
              <a:schemeClr val="accent2">
                <a:hueOff val="4681520"/>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it-IT" sz="1800" b="1" kern="1200" dirty="0" smtClean="0">
              <a:effectLst>
                <a:outerShdw blurRad="38100" dist="38100" dir="2700000" algn="tl">
                  <a:srgbClr val="000000">
                    <a:alpha val="43137"/>
                  </a:srgbClr>
                </a:outerShdw>
              </a:effectLst>
              <a:latin typeface="+mn-lt"/>
            </a:rPr>
            <a:t>Target di riciclaggio </a:t>
          </a:r>
          <a:br>
            <a:rPr lang="it-IT" sz="1800" b="1" kern="1200" dirty="0" smtClean="0">
              <a:effectLst>
                <a:outerShdw blurRad="38100" dist="38100" dir="2700000" algn="tl">
                  <a:srgbClr val="000000">
                    <a:alpha val="43137"/>
                  </a:srgbClr>
                </a:outerShdw>
              </a:effectLst>
              <a:latin typeface="+mn-lt"/>
            </a:rPr>
          </a:br>
          <a:r>
            <a:rPr lang="it-IT" sz="1800" b="1" kern="1200" dirty="0" smtClean="0">
              <a:effectLst>
                <a:outerShdw blurRad="38100" dist="38100" dir="2700000" algn="tl">
                  <a:srgbClr val="000000">
                    <a:alpha val="43137"/>
                  </a:srgbClr>
                </a:outerShdw>
              </a:effectLst>
              <a:latin typeface="+mn-lt"/>
            </a:rPr>
            <a:t>+ prep. per il riutilizzo</a:t>
          </a:r>
        </a:p>
        <a:p>
          <a:pPr lvl="0" algn="ctr" defTabSz="800100" rtl="0">
            <a:lnSpc>
              <a:spcPct val="90000"/>
            </a:lnSpc>
            <a:spcBef>
              <a:spcPct val="0"/>
            </a:spcBef>
            <a:spcAft>
              <a:spcPct val="35000"/>
            </a:spcAft>
          </a:pPr>
          <a:r>
            <a:rPr lang="it-IT" sz="1600" i="1" kern="1200" dirty="0" smtClean="0">
              <a:effectLst>
                <a:outerShdw blurRad="38100" dist="38100" dir="2700000" algn="tl">
                  <a:srgbClr val="000000">
                    <a:alpha val="43137"/>
                  </a:srgbClr>
                </a:outerShdw>
              </a:effectLst>
              <a:latin typeface="+mn-lt"/>
            </a:rPr>
            <a:t>art. 181 - Riciclaggio e recupero dei rifiuti, comma 1</a:t>
          </a:r>
          <a:endParaRPr lang="it-IT" sz="1600" kern="1200" dirty="0">
            <a:effectLst>
              <a:outerShdw blurRad="38100" dist="38100" dir="2700000" algn="tl">
                <a:srgbClr val="000000">
                  <a:alpha val="43137"/>
                </a:srgbClr>
              </a:outerShdw>
            </a:effectLst>
          </a:endParaRPr>
        </a:p>
      </dsp:txBody>
      <dsp:txXfrm>
        <a:off x="54513" y="2567305"/>
        <a:ext cx="2898028" cy="100767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AFB3E-6877-402E-BB5B-95C23FCE85F8}">
      <dsp:nvSpPr>
        <dsp:cNvPr id="0" name=""/>
        <dsp:cNvSpPr/>
      </dsp:nvSpPr>
      <dsp:spPr>
        <a:xfrm rot="5400000">
          <a:off x="4323343" y="-3136468"/>
          <a:ext cx="726504" cy="7135779"/>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it-IT" sz="1800" kern="1200" dirty="0" smtClean="0">
              <a:latin typeface="Calibri Light" panose="020F0302020204030204" pitchFamily="34" charset="0"/>
            </a:rPr>
            <a:t>%le di riciclaggio di </a:t>
          </a:r>
          <a:r>
            <a:rPr lang="it-IT" sz="1800" u="sng" kern="1200" dirty="0" smtClean="0">
              <a:latin typeface="Calibri Light" panose="020F0302020204030204" pitchFamily="34" charset="0"/>
            </a:rPr>
            <a:t>rifiuti domestici </a:t>
          </a:r>
          <a:r>
            <a:rPr lang="it-IT" sz="1800" kern="1200" dirty="0" smtClean="0">
              <a:latin typeface="Calibri Light" panose="020F0302020204030204" pitchFamily="34" charset="0"/>
            </a:rPr>
            <a:t>costituiti da carta, metalli, plastica e vetro;</a:t>
          </a:r>
          <a:endParaRPr lang="it-IT" sz="1800" kern="1200" dirty="0">
            <a:latin typeface="Calibri Light" panose="020F0302020204030204" pitchFamily="34" charset="0"/>
          </a:endParaRPr>
        </a:p>
      </dsp:txBody>
      <dsp:txXfrm rot="-5400000">
        <a:off x="1118706" y="103634"/>
        <a:ext cx="7100314" cy="655574"/>
      </dsp:txXfrm>
    </dsp:sp>
    <dsp:sp modelId="{B7920E36-8873-43B3-9651-FAB7D6D1D15D}">
      <dsp:nvSpPr>
        <dsp:cNvPr id="0" name=""/>
        <dsp:cNvSpPr/>
      </dsp:nvSpPr>
      <dsp:spPr>
        <a:xfrm>
          <a:off x="0" y="1303"/>
          <a:ext cx="1020263" cy="86023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it-IT" sz="1800" b="1" kern="1200" dirty="0" smtClean="0">
              <a:effectLst>
                <a:outerShdw blurRad="38100" dist="38100" dir="2700000" algn="tl">
                  <a:srgbClr val="000000">
                    <a:alpha val="43137"/>
                  </a:srgbClr>
                </a:outerShdw>
              </a:effectLst>
              <a:latin typeface="Calibri Light" panose="020F0302020204030204" pitchFamily="34" charset="0"/>
            </a:rPr>
            <a:t>M1</a:t>
          </a:r>
          <a:r>
            <a:rPr lang="it-IT" sz="1800" kern="1200" dirty="0" smtClean="0">
              <a:effectLst>
                <a:outerShdw blurRad="38100" dist="38100" dir="2700000" algn="tl">
                  <a:srgbClr val="000000">
                    <a:alpha val="43137"/>
                  </a:srgbClr>
                </a:outerShdw>
              </a:effectLst>
              <a:latin typeface="Calibri Light" panose="020F0302020204030204" pitchFamily="34" charset="0"/>
            </a:rPr>
            <a:t> </a:t>
          </a:r>
          <a:endParaRPr lang="it-IT" sz="1800" kern="1200" dirty="0">
            <a:effectLst>
              <a:outerShdw blurRad="38100" dist="38100" dir="2700000" algn="tl">
                <a:srgbClr val="000000">
                  <a:alpha val="43137"/>
                </a:srgbClr>
              </a:outerShdw>
            </a:effectLst>
            <a:latin typeface="Calibri Light" panose="020F0302020204030204" pitchFamily="34" charset="0"/>
          </a:endParaRPr>
        </a:p>
      </dsp:txBody>
      <dsp:txXfrm>
        <a:off x="41993" y="43296"/>
        <a:ext cx="936277" cy="776248"/>
      </dsp:txXfrm>
    </dsp:sp>
    <dsp:sp modelId="{B8325529-CC4A-4588-B79C-1FD8197EF954}">
      <dsp:nvSpPr>
        <dsp:cNvPr id="0" name=""/>
        <dsp:cNvSpPr/>
      </dsp:nvSpPr>
      <dsp:spPr>
        <a:xfrm rot="5400000">
          <a:off x="4323343" y="-2203525"/>
          <a:ext cx="726504" cy="7135779"/>
        </a:xfrm>
        <a:prstGeom prst="round2SameRect">
          <a:avLst/>
        </a:prstGeom>
        <a:solidFill>
          <a:schemeClr val="accent2">
            <a:tint val="40000"/>
            <a:alpha val="90000"/>
            <a:hueOff val="1675273"/>
            <a:satOff val="-1459"/>
            <a:lumOff val="-2"/>
            <a:alphaOff val="0"/>
          </a:schemeClr>
        </a:solidFill>
        <a:ln w="9525" cap="flat" cmpd="sng" algn="ctr">
          <a:solidFill>
            <a:schemeClr val="accent2">
              <a:tint val="40000"/>
              <a:alpha val="90000"/>
              <a:hueOff val="1675273"/>
              <a:satOff val="-1459"/>
              <a:lumOff val="-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it-IT" sz="1800" kern="1200" dirty="0" smtClean="0">
              <a:latin typeface="Calibri Light" panose="020F0302020204030204" pitchFamily="34" charset="0"/>
            </a:rPr>
            <a:t>%le di riciclaggio di rifiuti domestici </a:t>
          </a:r>
          <a:r>
            <a:rPr lang="it-IT" sz="1800" u="sng" kern="1200" dirty="0" smtClean="0">
              <a:latin typeface="Calibri Light" panose="020F0302020204030204" pitchFamily="34" charset="0"/>
            </a:rPr>
            <a:t>e simili </a:t>
          </a:r>
          <a:r>
            <a:rPr lang="it-IT" sz="1800" kern="1200" dirty="0" smtClean="0">
              <a:latin typeface="Calibri Light" panose="020F0302020204030204" pitchFamily="34" charset="0"/>
            </a:rPr>
            <a:t>costituiti da carta, metalli, plastica e </a:t>
          </a:r>
          <a:r>
            <a:rPr lang="it-IT" sz="1800" u="sng" kern="1200" dirty="0" smtClean="0">
              <a:latin typeface="Calibri Light" panose="020F0302020204030204" pitchFamily="34" charset="0"/>
            </a:rPr>
            <a:t>vetro e altri singoli flussi di rifiuti domestici e simili</a:t>
          </a:r>
          <a:r>
            <a:rPr lang="it-IT" sz="1800" kern="1200" dirty="0" smtClean="0">
              <a:latin typeface="Calibri Light" panose="020F0302020204030204" pitchFamily="34" charset="0"/>
            </a:rPr>
            <a:t>;</a:t>
          </a:r>
          <a:endParaRPr lang="it-IT" sz="1800" kern="1200" dirty="0">
            <a:latin typeface="Calibri Light" panose="020F0302020204030204" pitchFamily="34" charset="0"/>
          </a:endParaRPr>
        </a:p>
      </dsp:txBody>
      <dsp:txXfrm rot="-5400000">
        <a:off x="1118706" y="1036577"/>
        <a:ext cx="7100314" cy="655574"/>
      </dsp:txXfrm>
    </dsp:sp>
    <dsp:sp modelId="{8DAC38A8-049F-4274-B816-8339CFB868F2}">
      <dsp:nvSpPr>
        <dsp:cNvPr id="0" name=""/>
        <dsp:cNvSpPr/>
      </dsp:nvSpPr>
      <dsp:spPr>
        <a:xfrm>
          <a:off x="0" y="920771"/>
          <a:ext cx="1020263" cy="887185"/>
        </a:xfrm>
        <a:prstGeom prst="roundRect">
          <a:avLst/>
        </a:prstGeom>
        <a:gradFill rotWithShape="0">
          <a:gsLst>
            <a:gs pos="0">
              <a:schemeClr val="accent2">
                <a:hueOff val="1560507"/>
                <a:satOff val="-1946"/>
                <a:lumOff val="458"/>
                <a:alphaOff val="0"/>
                <a:shade val="51000"/>
                <a:satMod val="130000"/>
              </a:schemeClr>
            </a:gs>
            <a:gs pos="80000">
              <a:schemeClr val="accent2">
                <a:hueOff val="1560507"/>
                <a:satOff val="-1946"/>
                <a:lumOff val="458"/>
                <a:alphaOff val="0"/>
                <a:shade val="93000"/>
                <a:satMod val="130000"/>
              </a:schemeClr>
            </a:gs>
            <a:gs pos="100000">
              <a:schemeClr val="accent2">
                <a:hueOff val="1560507"/>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it-IT" sz="1800" b="1" kern="1200" dirty="0" smtClean="0">
              <a:effectLst>
                <a:outerShdw blurRad="38100" dist="38100" dir="2700000" algn="tl">
                  <a:srgbClr val="000000">
                    <a:alpha val="43137"/>
                  </a:srgbClr>
                </a:outerShdw>
              </a:effectLst>
              <a:latin typeface="Calibri Light" panose="020F0302020204030204" pitchFamily="34" charset="0"/>
            </a:rPr>
            <a:t>M2</a:t>
          </a:r>
          <a:endParaRPr lang="it-IT" sz="1800" kern="1200" dirty="0">
            <a:effectLst>
              <a:outerShdw blurRad="38100" dist="38100" dir="2700000" algn="tl">
                <a:srgbClr val="000000">
                  <a:alpha val="43137"/>
                </a:srgbClr>
              </a:outerShdw>
            </a:effectLst>
            <a:latin typeface="Calibri Light" panose="020F0302020204030204" pitchFamily="34" charset="0"/>
          </a:endParaRPr>
        </a:p>
      </dsp:txBody>
      <dsp:txXfrm>
        <a:off x="43309" y="964080"/>
        <a:ext cx="933645" cy="800567"/>
      </dsp:txXfrm>
    </dsp:sp>
    <dsp:sp modelId="{F352CAC9-6BA1-4523-BC54-5798035409C0}">
      <dsp:nvSpPr>
        <dsp:cNvPr id="0" name=""/>
        <dsp:cNvSpPr/>
      </dsp:nvSpPr>
      <dsp:spPr>
        <a:xfrm rot="5400000">
          <a:off x="4323343" y="-1277311"/>
          <a:ext cx="726504" cy="7135779"/>
        </a:xfrm>
        <a:prstGeom prst="round2SameRect">
          <a:avLst/>
        </a:prstGeom>
        <a:solidFill>
          <a:schemeClr val="accent2">
            <a:tint val="40000"/>
            <a:alpha val="90000"/>
            <a:hueOff val="3350546"/>
            <a:satOff val="-2919"/>
            <a:lumOff val="-4"/>
            <a:alphaOff val="0"/>
          </a:schemeClr>
        </a:solidFill>
        <a:ln w="9525" cap="flat" cmpd="sng" algn="ctr">
          <a:solidFill>
            <a:schemeClr val="accent2">
              <a:tint val="40000"/>
              <a:alpha val="90000"/>
              <a:hueOff val="3350546"/>
              <a:satOff val="-2919"/>
              <a:lumOff val="-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it-IT" sz="1800" kern="1200" dirty="0" smtClean="0">
              <a:latin typeface="Calibri Light" panose="020F0302020204030204" pitchFamily="34" charset="0"/>
            </a:rPr>
            <a:t>percentuale di riciclaggio di </a:t>
          </a:r>
          <a:r>
            <a:rPr lang="it-IT" sz="1800" u="sng" kern="1200" dirty="0" smtClean="0">
              <a:latin typeface="Calibri Light" panose="020F0302020204030204" pitchFamily="34" charset="0"/>
            </a:rPr>
            <a:t>rifiuti domestici </a:t>
          </a:r>
          <a:r>
            <a:rPr lang="it-IT" sz="1800" kern="1200" dirty="0" smtClean="0">
              <a:latin typeface="Calibri Light" panose="020F0302020204030204" pitchFamily="34" charset="0"/>
            </a:rPr>
            <a:t>in generale;</a:t>
          </a:r>
          <a:endParaRPr lang="it-IT" sz="1800" kern="1200" dirty="0">
            <a:latin typeface="Calibri Light" panose="020F0302020204030204" pitchFamily="34" charset="0"/>
          </a:endParaRPr>
        </a:p>
      </dsp:txBody>
      <dsp:txXfrm rot="-5400000">
        <a:off x="1118706" y="1962791"/>
        <a:ext cx="7100314" cy="655574"/>
      </dsp:txXfrm>
    </dsp:sp>
    <dsp:sp modelId="{3C09CC53-0C99-4C3E-9E7C-D0636E4AD139}">
      <dsp:nvSpPr>
        <dsp:cNvPr id="0" name=""/>
        <dsp:cNvSpPr/>
      </dsp:nvSpPr>
      <dsp:spPr>
        <a:xfrm>
          <a:off x="0" y="1867190"/>
          <a:ext cx="1020263" cy="846776"/>
        </a:xfrm>
        <a:prstGeom prst="roundRec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it-IT" sz="1800" b="1" kern="1200" dirty="0" smtClean="0">
              <a:effectLst>
                <a:outerShdw blurRad="38100" dist="38100" dir="2700000" algn="tl">
                  <a:srgbClr val="000000">
                    <a:alpha val="43137"/>
                  </a:srgbClr>
                </a:outerShdw>
              </a:effectLst>
              <a:latin typeface="Calibri Light" panose="020F0302020204030204" pitchFamily="34" charset="0"/>
            </a:rPr>
            <a:t>M3</a:t>
          </a:r>
          <a:endParaRPr lang="it-IT" sz="1800" kern="1200" dirty="0">
            <a:effectLst>
              <a:outerShdw blurRad="38100" dist="38100" dir="2700000" algn="tl">
                <a:srgbClr val="000000">
                  <a:alpha val="43137"/>
                </a:srgbClr>
              </a:outerShdw>
            </a:effectLst>
            <a:latin typeface="Calibri Light" panose="020F0302020204030204" pitchFamily="34" charset="0"/>
          </a:endParaRPr>
        </a:p>
      </dsp:txBody>
      <dsp:txXfrm>
        <a:off x="41336" y="1908526"/>
        <a:ext cx="937591" cy="764104"/>
      </dsp:txXfrm>
    </dsp:sp>
    <dsp:sp modelId="{1E875419-C3A8-42D0-8195-E9CBFA5D6C39}">
      <dsp:nvSpPr>
        <dsp:cNvPr id="0" name=""/>
        <dsp:cNvSpPr/>
      </dsp:nvSpPr>
      <dsp:spPr>
        <a:xfrm rot="5400000">
          <a:off x="4323343" y="-431437"/>
          <a:ext cx="726504" cy="7135779"/>
        </a:xfrm>
        <a:prstGeom prst="round2SameRect">
          <a:avLst/>
        </a:prstGeom>
        <a:solidFill>
          <a:schemeClr val="accent2">
            <a:tint val="40000"/>
            <a:alpha val="90000"/>
            <a:hueOff val="5025819"/>
            <a:satOff val="-4378"/>
            <a:lumOff val="-6"/>
            <a:alphaOff val="0"/>
          </a:schemeClr>
        </a:solidFill>
        <a:ln w="9525" cap="flat" cmpd="sng" algn="ctr">
          <a:solidFill>
            <a:schemeClr val="accent2">
              <a:tint val="40000"/>
              <a:alpha val="90000"/>
              <a:hueOff val="5025819"/>
              <a:satOff val="-4378"/>
              <a:lumOff val="-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it-IT" sz="1800" kern="1200" smtClean="0">
              <a:latin typeface="Calibri Light" panose="020F0302020204030204" pitchFamily="34" charset="0"/>
            </a:rPr>
            <a:t>% di riciclaggio di rifiuti urbani.</a:t>
          </a:r>
          <a:endParaRPr lang="it-IT" sz="1800" kern="1200">
            <a:latin typeface="Calibri Light" panose="020F0302020204030204" pitchFamily="34" charset="0"/>
          </a:endParaRPr>
        </a:p>
      </dsp:txBody>
      <dsp:txXfrm rot="-5400000">
        <a:off x="1118706" y="2808665"/>
        <a:ext cx="7100314" cy="655574"/>
      </dsp:txXfrm>
    </dsp:sp>
    <dsp:sp modelId="{76E2ACAF-A870-4C2F-B178-8A1DA54501A5}">
      <dsp:nvSpPr>
        <dsp:cNvPr id="0" name=""/>
        <dsp:cNvSpPr/>
      </dsp:nvSpPr>
      <dsp:spPr>
        <a:xfrm>
          <a:off x="0" y="2788870"/>
          <a:ext cx="1020263" cy="695162"/>
        </a:xfrm>
        <a:prstGeom prst="roundRect">
          <a:avLst/>
        </a:prstGeom>
        <a:gradFill rotWithShape="0">
          <a:gsLst>
            <a:gs pos="0">
              <a:schemeClr val="accent2">
                <a:hueOff val="4681520"/>
                <a:satOff val="-5839"/>
                <a:lumOff val="1373"/>
                <a:alphaOff val="0"/>
                <a:shade val="51000"/>
                <a:satMod val="130000"/>
              </a:schemeClr>
            </a:gs>
            <a:gs pos="80000">
              <a:schemeClr val="accent2">
                <a:hueOff val="4681520"/>
                <a:satOff val="-5839"/>
                <a:lumOff val="1373"/>
                <a:alphaOff val="0"/>
                <a:shade val="93000"/>
                <a:satMod val="130000"/>
              </a:schemeClr>
            </a:gs>
            <a:gs pos="100000">
              <a:schemeClr val="accent2">
                <a:hueOff val="4681520"/>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it-IT" sz="1800" b="1" kern="1200" dirty="0" smtClean="0">
              <a:effectLst>
                <a:outerShdw blurRad="38100" dist="38100" dir="2700000" algn="tl">
                  <a:srgbClr val="000000">
                    <a:alpha val="43137"/>
                  </a:srgbClr>
                </a:outerShdw>
              </a:effectLst>
              <a:latin typeface="Calibri Light" panose="020F0302020204030204" pitchFamily="34" charset="0"/>
            </a:rPr>
            <a:t>M4</a:t>
          </a:r>
          <a:endParaRPr lang="it-IT" sz="1800" kern="1200" dirty="0">
            <a:effectLst>
              <a:outerShdw blurRad="38100" dist="38100" dir="2700000" algn="tl">
                <a:srgbClr val="000000">
                  <a:alpha val="43137"/>
                </a:srgbClr>
              </a:outerShdw>
            </a:effectLst>
            <a:latin typeface="Calibri Light" panose="020F0302020204030204" pitchFamily="34" charset="0"/>
          </a:endParaRPr>
        </a:p>
      </dsp:txBody>
      <dsp:txXfrm>
        <a:off x="33935" y="2822805"/>
        <a:ext cx="952393" cy="62729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58868-A5D1-4C0B-BD34-55CCE5A6B1FA}">
      <dsp:nvSpPr>
        <dsp:cNvPr id="0" name=""/>
        <dsp:cNvSpPr/>
      </dsp:nvSpPr>
      <dsp:spPr>
        <a:xfrm>
          <a:off x="0" y="51995"/>
          <a:ext cx="8520569" cy="105318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it-IT" sz="1800" kern="1200" dirty="0" smtClean="0">
              <a:latin typeface="Calibri Light" panose="020F0302020204030204" pitchFamily="34" charset="0"/>
            </a:rPr>
            <a:t>sommatoria dei quantitativi delle diverse frazioni che compongono la RD ivi incluse, se conteggiante e rendicontate, </a:t>
          </a:r>
          <a:r>
            <a:rPr lang="it-IT" sz="1800" b="1" kern="1200" dirty="0" smtClean="0">
              <a:solidFill>
                <a:srgbClr val="FF0000"/>
              </a:solidFill>
              <a:latin typeface="Calibri Light" panose="020F0302020204030204" pitchFamily="34" charset="0"/>
            </a:rPr>
            <a:t>le quote destinate al compostaggio domestico</a:t>
          </a:r>
          <a:r>
            <a:rPr lang="it-IT" sz="1800" kern="1200" dirty="0" smtClean="0">
              <a:latin typeface="Calibri Light" panose="020F0302020204030204" pitchFamily="34" charset="0"/>
            </a:rPr>
            <a:t>, di prossimità e di comunità.</a:t>
          </a:r>
          <a:endParaRPr lang="it-IT" sz="1800" kern="1200" dirty="0">
            <a:latin typeface="Calibri Light" panose="020F0302020204030204" pitchFamily="34" charset="0"/>
          </a:endParaRPr>
        </a:p>
      </dsp:txBody>
      <dsp:txXfrm>
        <a:off x="1809432" y="51995"/>
        <a:ext cx="6711136" cy="1053185"/>
      </dsp:txXfrm>
    </dsp:sp>
    <dsp:sp modelId="{F414D6E3-63BA-4B43-BEB6-33E8B70AFB97}">
      <dsp:nvSpPr>
        <dsp:cNvPr id="0" name=""/>
        <dsp:cNvSpPr/>
      </dsp:nvSpPr>
      <dsp:spPr>
        <a:xfrm>
          <a:off x="105318" y="145550"/>
          <a:ext cx="1704113" cy="842548"/>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1DCAA6-8072-433A-9E22-9981F42C052F}">
      <dsp:nvSpPr>
        <dsp:cNvPr id="0" name=""/>
        <dsp:cNvSpPr/>
      </dsp:nvSpPr>
      <dsp:spPr>
        <a:xfrm>
          <a:off x="0" y="1159044"/>
          <a:ext cx="8520569" cy="105318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it-IT" sz="1800" kern="1200" dirty="0" smtClean="0">
              <a:latin typeface="Calibri Light" panose="020F0302020204030204" pitchFamily="34" charset="0"/>
            </a:rPr>
            <a:t>rifiuti urbani indifferenziati.</a:t>
          </a:r>
          <a:endParaRPr lang="it-IT" sz="1800" kern="1200" dirty="0">
            <a:latin typeface="Calibri Light" panose="020F0302020204030204" pitchFamily="34" charset="0"/>
          </a:endParaRPr>
        </a:p>
      </dsp:txBody>
      <dsp:txXfrm>
        <a:off x="1809432" y="1159044"/>
        <a:ext cx="6711136" cy="1053185"/>
      </dsp:txXfrm>
    </dsp:sp>
    <dsp:sp modelId="{1CE1F3AC-8742-4D74-B11A-B79484EDF9E9}">
      <dsp:nvSpPr>
        <dsp:cNvPr id="0" name=""/>
        <dsp:cNvSpPr/>
      </dsp:nvSpPr>
      <dsp:spPr>
        <a:xfrm>
          <a:off x="105318" y="1263822"/>
          <a:ext cx="1704113" cy="842548"/>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11202-FFB9-4FF8-B203-BFA161754E01}">
      <dsp:nvSpPr>
        <dsp:cNvPr id="0" name=""/>
        <dsp:cNvSpPr/>
      </dsp:nvSpPr>
      <dsp:spPr>
        <a:xfrm>
          <a:off x="0" y="175"/>
          <a:ext cx="8269274" cy="338203"/>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it-IT" sz="1800" b="0" kern="1200" dirty="0" smtClean="0">
              <a:effectLst>
                <a:outerShdw blurRad="38100" dist="38100" dir="2700000" algn="tl">
                  <a:srgbClr val="000000">
                    <a:alpha val="43137"/>
                  </a:srgbClr>
                </a:outerShdw>
              </a:effectLst>
            </a:rPr>
            <a:t>Criteri per la qualifica di una qualsiasi sostanza/materiale/oggetto come sottoprodotto</a:t>
          </a:r>
          <a:endParaRPr lang="it-IT" sz="1800" b="0" kern="1200" dirty="0">
            <a:effectLst>
              <a:outerShdw blurRad="38100" dist="38100" dir="2700000" algn="tl">
                <a:srgbClr val="000000">
                  <a:alpha val="43137"/>
                </a:srgbClr>
              </a:outerShdw>
            </a:effectLst>
          </a:endParaRPr>
        </a:p>
      </dsp:txBody>
      <dsp:txXfrm>
        <a:off x="16510" y="16685"/>
        <a:ext cx="8236254" cy="30518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B90A86-35B6-4DA4-BE44-64A370EFCD19}">
      <dsp:nvSpPr>
        <dsp:cNvPr id="0" name=""/>
        <dsp:cNvSpPr/>
      </dsp:nvSpPr>
      <dsp:spPr>
        <a:xfrm>
          <a:off x="0" y="0"/>
          <a:ext cx="4608512" cy="338203"/>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it-IT" sz="1800" b="0" kern="1200" dirty="0" smtClean="0">
              <a:effectLst>
                <a:outerShdw blurRad="38100" dist="38100" dir="2700000" algn="tl">
                  <a:srgbClr val="000000">
                    <a:alpha val="43137"/>
                  </a:srgbClr>
                </a:outerShdw>
              </a:effectLst>
              <a:latin typeface="Calibri Light" panose="020F0302020204030204" pitchFamily="34" charset="0"/>
            </a:rPr>
            <a:t>Chi elabora i criteri per l’End-of-waste ?</a:t>
          </a:r>
          <a:endParaRPr lang="it-IT" sz="1800" b="0" kern="1200" dirty="0">
            <a:effectLst>
              <a:outerShdw blurRad="38100" dist="38100" dir="2700000" algn="tl">
                <a:srgbClr val="000000">
                  <a:alpha val="43137"/>
                </a:srgbClr>
              </a:outerShdw>
            </a:effectLst>
            <a:latin typeface="Calibri Light" panose="020F0302020204030204" pitchFamily="34" charset="0"/>
          </a:endParaRPr>
        </a:p>
      </dsp:txBody>
      <dsp:txXfrm>
        <a:off x="16510" y="16510"/>
        <a:ext cx="4575492" cy="30518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E4157-0527-4390-88F2-9AD15AC386CB}">
      <dsp:nvSpPr>
        <dsp:cNvPr id="0" name=""/>
        <dsp:cNvSpPr/>
      </dsp:nvSpPr>
      <dsp:spPr>
        <a:xfrm>
          <a:off x="0" y="448"/>
          <a:ext cx="7918945" cy="1199432"/>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it-IT" sz="1800" b="0" kern="1200" dirty="0" smtClean="0">
              <a:effectLst>
                <a:outerShdw blurRad="38100" dist="38100" dir="2700000" algn="tl">
                  <a:srgbClr val="000000">
                    <a:alpha val="43137"/>
                  </a:srgbClr>
                </a:outerShdw>
              </a:effectLst>
            </a:rPr>
            <a:t>La mancanza di regolamenti comunitari o di decreti ministeriali relativi al recupero di determinati rifiuti comporta il potere </a:t>
          </a:r>
          <a:r>
            <a:rPr lang="it-IT" sz="1800" b="1" kern="1200" dirty="0" smtClean="0">
              <a:effectLst>
                <a:outerShdw blurRad="38100" dist="38100" dir="2700000" algn="tl">
                  <a:srgbClr val="000000">
                    <a:alpha val="43137"/>
                  </a:srgbClr>
                </a:outerShdw>
              </a:effectLst>
            </a:rPr>
            <a:t>e il dovere </a:t>
          </a:r>
          <a:r>
            <a:rPr lang="it-IT" sz="1800" b="0" kern="1200" dirty="0" smtClean="0">
              <a:effectLst>
                <a:outerShdw blurRad="38100" dist="38100" dir="2700000" algn="tl">
                  <a:srgbClr val="000000">
                    <a:alpha val="43137"/>
                  </a:srgbClr>
                </a:outerShdw>
              </a:effectLst>
            </a:rPr>
            <a:t>della Regione di procedere, in sede autorizzativa, a una decisione "caso per caso". Lo affermava il Tar del Veneto  nella sentenza 1422/2016</a:t>
          </a:r>
          <a:endParaRPr lang="it-IT" sz="1800" b="0" kern="1200" dirty="0">
            <a:effectLst>
              <a:outerShdw blurRad="38100" dist="38100" dir="2700000" algn="tl">
                <a:srgbClr val="000000">
                  <a:alpha val="43137"/>
                </a:srgbClr>
              </a:outerShdw>
            </a:effectLst>
          </a:endParaRPr>
        </a:p>
      </dsp:txBody>
      <dsp:txXfrm>
        <a:off x="58551" y="58999"/>
        <a:ext cx="7801843" cy="10823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7E14E-6A67-4320-BD80-1830E32E59C7}">
      <dsp:nvSpPr>
        <dsp:cNvPr id="0" name=""/>
        <dsp:cNvSpPr/>
      </dsp:nvSpPr>
      <dsp:spPr>
        <a:xfrm>
          <a:off x="0" y="422"/>
          <a:ext cx="8300477" cy="830151"/>
        </a:xfrm>
        <a:prstGeom prst="roundRect">
          <a:avLst/>
        </a:prstGeom>
        <a:solidFill>
          <a:sysClr val="window" lastClr="FFFFFF">
            <a:hueOff val="0"/>
            <a:satOff val="0"/>
            <a:lumOff val="0"/>
            <a:alphaOff val="0"/>
          </a:sysClr>
        </a:solidFill>
        <a:ln w="25400" cap="flat" cmpd="sng" algn="ctr">
          <a:solidFill>
            <a:sysClr val="windowText" lastClr="000000">
              <a:shade val="80000"/>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it-IT" sz="1600" kern="1200" dirty="0" smtClean="0">
              <a:solidFill>
                <a:schemeClr val="tx1"/>
              </a:solidFill>
              <a:latin typeface="Calibri Light" panose="020F0302020204030204" pitchFamily="34" charset="0"/>
              <a:ea typeface="+mn-ea"/>
              <a:cs typeface="+mn-cs"/>
            </a:rPr>
            <a:t>Il Decreto Ronchi (1997) ha avviato una profonda trasformazione del sistema di gestione dei rifiuti urbani in Italia anticipando la gerarchia dei rifiuti introdotta con la direttiva europea del 2008 e promuovendo la raccolta differenziata e il riciclaggio di materia. </a:t>
          </a:r>
          <a:endParaRPr lang="it-IT" sz="1600" kern="1200" dirty="0">
            <a:solidFill>
              <a:schemeClr val="tx1"/>
            </a:solidFill>
            <a:latin typeface="Calibri Light" panose="020F0302020204030204" pitchFamily="34" charset="0"/>
            <a:ea typeface="+mn-ea"/>
            <a:cs typeface="+mn-cs"/>
          </a:endParaRPr>
        </a:p>
      </dsp:txBody>
      <dsp:txXfrm>
        <a:off x="40525" y="40947"/>
        <a:ext cx="8219427" cy="74910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DD9E4-D8D6-48EC-90BE-4AC71A608C97}">
      <dsp:nvSpPr>
        <dsp:cNvPr id="0" name=""/>
        <dsp:cNvSpPr/>
      </dsp:nvSpPr>
      <dsp:spPr>
        <a:xfrm rot="5400000">
          <a:off x="4576772" y="-1826630"/>
          <a:ext cx="835405" cy="4700682"/>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err="1" smtClean="0">
              <a:latin typeface="Calibri Light" panose="020F0302020204030204" pitchFamily="34" charset="0"/>
            </a:rPr>
            <a:t>EoW</a:t>
          </a:r>
          <a:r>
            <a:rPr lang="en-US" sz="1800" kern="1200" dirty="0" smtClean="0">
              <a:latin typeface="Calibri Light" panose="020F0302020204030204" pitchFamily="34" charset="0"/>
            </a:rPr>
            <a:t> Regulation (333/2011</a:t>
          </a:r>
          <a:r>
            <a:rPr lang="it-IT" sz="1800" kern="1200" dirty="0" smtClean="0">
              <a:latin typeface="Calibri Light" panose="020F0302020204030204" pitchFamily="34" charset="0"/>
            </a:rPr>
            <a:t>) </a:t>
          </a:r>
          <a:endParaRPr lang="it-IT" sz="1800" kern="1200" dirty="0">
            <a:latin typeface="Calibri Light" panose="020F0302020204030204" pitchFamily="34" charset="0"/>
          </a:endParaRPr>
        </a:p>
      </dsp:txBody>
      <dsp:txXfrm rot="-5400000">
        <a:off x="2644134" y="146789"/>
        <a:ext cx="4659901" cy="753843"/>
      </dsp:txXfrm>
    </dsp:sp>
    <dsp:sp modelId="{A4064DD6-1250-4175-BCD3-A47E0D67F8A2}">
      <dsp:nvSpPr>
        <dsp:cNvPr id="0" name=""/>
        <dsp:cNvSpPr/>
      </dsp:nvSpPr>
      <dsp:spPr>
        <a:xfrm>
          <a:off x="0" y="1582"/>
          <a:ext cx="2644133" cy="104425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it-IT" sz="1800" kern="1200" dirty="0" smtClean="0">
              <a:effectLst>
                <a:outerShdw blurRad="38100" dist="38100" dir="2700000" algn="tl">
                  <a:srgbClr val="000000">
                    <a:alpha val="43137"/>
                  </a:srgbClr>
                </a:outerShdw>
              </a:effectLst>
            </a:rPr>
            <a:t>Rottami di ferro, acciacio e alluminio </a:t>
          </a:r>
          <a:endParaRPr lang="it-IT" sz="1800" kern="1200" dirty="0">
            <a:effectLst>
              <a:outerShdw blurRad="38100" dist="38100" dir="2700000" algn="tl">
                <a:srgbClr val="000000">
                  <a:alpha val="43137"/>
                </a:srgbClr>
              </a:outerShdw>
            </a:effectLst>
          </a:endParaRPr>
        </a:p>
      </dsp:txBody>
      <dsp:txXfrm>
        <a:off x="50976" y="52558"/>
        <a:ext cx="2542181" cy="942304"/>
      </dsp:txXfrm>
    </dsp:sp>
    <dsp:sp modelId="{47BE18AC-1953-4C9D-BAB6-832430AE13CA}">
      <dsp:nvSpPr>
        <dsp:cNvPr id="0" name=""/>
        <dsp:cNvSpPr/>
      </dsp:nvSpPr>
      <dsp:spPr>
        <a:xfrm rot="5400000">
          <a:off x="4576772" y="-730161"/>
          <a:ext cx="835405" cy="4700682"/>
        </a:xfrm>
        <a:prstGeom prst="round2SameRect">
          <a:avLst/>
        </a:prstGeom>
        <a:solidFill>
          <a:schemeClr val="accent2">
            <a:tint val="40000"/>
            <a:alpha val="90000"/>
            <a:hueOff val="2512909"/>
            <a:satOff val="-2189"/>
            <a:lumOff val="-3"/>
            <a:alphaOff val="0"/>
          </a:schemeClr>
        </a:solidFill>
        <a:ln w="25400" cap="flat" cmpd="sng" algn="ctr">
          <a:solidFill>
            <a:schemeClr val="accent2">
              <a:tint val="40000"/>
              <a:alpha val="90000"/>
              <a:hueOff val="2512909"/>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err="1" smtClean="0">
              <a:latin typeface="Calibri Light" panose="020F0302020204030204" pitchFamily="34" charset="0"/>
            </a:rPr>
            <a:t>EoW</a:t>
          </a:r>
          <a:r>
            <a:rPr lang="en-US" sz="1800" kern="1200" dirty="0" smtClean="0">
              <a:latin typeface="Calibri Light" panose="020F0302020204030204" pitchFamily="34" charset="0"/>
            </a:rPr>
            <a:t> Regulation (1179/2012)</a:t>
          </a:r>
          <a:endParaRPr lang="it-IT" sz="1800" kern="1200" dirty="0">
            <a:latin typeface="Calibri Light" panose="020F0302020204030204" pitchFamily="34" charset="0"/>
          </a:endParaRPr>
        </a:p>
      </dsp:txBody>
      <dsp:txXfrm rot="-5400000">
        <a:off x="2644134" y="1243258"/>
        <a:ext cx="4659901" cy="753843"/>
      </dsp:txXfrm>
    </dsp:sp>
    <dsp:sp modelId="{342C6CAD-9E04-4880-B71B-9E4CD42344F6}">
      <dsp:nvSpPr>
        <dsp:cNvPr id="0" name=""/>
        <dsp:cNvSpPr/>
      </dsp:nvSpPr>
      <dsp:spPr>
        <a:xfrm>
          <a:off x="0" y="1098051"/>
          <a:ext cx="2644133" cy="1044256"/>
        </a:xfrm>
        <a:prstGeom prst="roundRect">
          <a:avLst/>
        </a:prstGeom>
        <a:solidFill>
          <a:schemeClr val="accent2">
            <a:hueOff val="2340760"/>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kern="1200" dirty="0" err="1" smtClean="0">
              <a:effectLst>
                <a:outerShdw blurRad="38100" dist="38100" dir="2700000" algn="tl">
                  <a:srgbClr val="000000">
                    <a:alpha val="43137"/>
                  </a:srgbClr>
                </a:outerShdw>
              </a:effectLst>
            </a:rPr>
            <a:t>Rottami</a:t>
          </a:r>
          <a:r>
            <a:rPr lang="en-US" sz="1800" kern="1200" dirty="0" smtClean="0">
              <a:effectLst>
                <a:outerShdw blurRad="38100" dist="38100" dir="2700000" algn="tl">
                  <a:srgbClr val="000000">
                    <a:alpha val="43137"/>
                  </a:srgbClr>
                </a:outerShdw>
              </a:effectLst>
            </a:rPr>
            <a:t> di </a:t>
          </a:r>
          <a:r>
            <a:rPr lang="en-US" sz="1800" kern="1200" dirty="0" err="1" smtClean="0">
              <a:effectLst>
                <a:outerShdw blurRad="38100" dist="38100" dir="2700000" algn="tl">
                  <a:srgbClr val="000000">
                    <a:alpha val="43137"/>
                  </a:srgbClr>
                </a:outerShdw>
              </a:effectLst>
            </a:rPr>
            <a:t>vetro</a:t>
          </a:r>
          <a:endParaRPr lang="it-IT" sz="1800" kern="1200" dirty="0">
            <a:effectLst>
              <a:outerShdw blurRad="38100" dist="38100" dir="2700000" algn="tl">
                <a:srgbClr val="000000">
                  <a:alpha val="43137"/>
                </a:srgbClr>
              </a:outerShdw>
            </a:effectLst>
          </a:endParaRPr>
        </a:p>
      </dsp:txBody>
      <dsp:txXfrm>
        <a:off x="50976" y="1149027"/>
        <a:ext cx="2542181" cy="942304"/>
      </dsp:txXfrm>
    </dsp:sp>
    <dsp:sp modelId="{6685E4B0-38AD-47B8-948A-419A06A977DF}">
      <dsp:nvSpPr>
        <dsp:cNvPr id="0" name=""/>
        <dsp:cNvSpPr/>
      </dsp:nvSpPr>
      <dsp:spPr>
        <a:xfrm rot="5400000">
          <a:off x="4576772" y="366308"/>
          <a:ext cx="835405" cy="4700682"/>
        </a:xfrm>
        <a:prstGeom prst="round2SameRect">
          <a:avLst/>
        </a:prstGeom>
        <a:solidFill>
          <a:schemeClr val="accent2">
            <a:tint val="40000"/>
            <a:alpha val="90000"/>
            <a:hueOff val="5025819"/>
            <a:satOff val="-4378"/>
            <a:lumOff val="-6"/>
            <a:alphaOff val="0"/>
          </a:schemeClr>
        </a:solidFill>
        <a:ln w="25400" cap="flat" cmpd="sng" algn="ctr">
          <a:solidFill>
            <a:schemeClr val="accent2">
              <a:tint val="40000"/>
              <a:alpha val="90000"/>
              <a:hueOff val="5025819"/>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err="1" smtClean="0">
              <a:latin typeface="Calibri Light" panose="020F0302020204030204" pitchFamily="34" charset="0"/>
            </a:rPr>
            <a:t>EoW</a:t>
          </a:r>
          <a:r>
            <a:rPr lang="en-US" sz="1800" kern="1200" dirty="0" smtClean="0">
              <a:latin typeface="Calibri Light" panose="020F0302020204030204" pitchFamily="34" charset="0"/>
            </a:rPr>
            <a:t> Regulation(715/2013)</a:t>
          </a:r>
          <a:endParaRPr lang="it-IT" sz="1800" kern="1200" dirty="0">
            <a:latin typeface="Calibri Light" panose="020F0302020204030204" pitchFamily="34" charset="0"/>
          </a:endParaRPr>
        </a:p>
      </dsp:txBody>
      <dsp:txXfrm rot="-5400000">
        <a:off x="2644134" y="2339728"/>
        <a:ext cx="4659901" cy="753843"/>
      </dsp:txXfrm>
    </dsp:sp>
    <dsp:sp modelId="{D6C32782-AB7A-4C8B-8213-3598EE3C3427}">
      <dsp:nvSpPr>
        <dsp:cNvPr id="0" name=""/>
        <dsp:cNvSpPr/>
      </dsp:nvSpPr>
      <dsp:spPr>
        <a:xfrm>
          <a:off x="0" y="2194521"/>
          <a:ext cx="2644133" cy="1044256"/>
        </a:xfrm>
        <a:prstGeom prst="roundRect">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kern="1200" dirty="0" err="1" smtClean="0">
              <a:effectLst>
                <a:outerShdw blurRad="38100" dist="38100" dir="2700000" algn="tl">
                  <a:srgbClr val="000000">
                    <a:alpha val="43137"/>
                  </a:srgbClr>
                </a:outerShdw>
              </a:effectLst>
            </a:rPr>
            <a:t>Rottami</a:t>
          </a:r>
          <a:r>
            <a:rPr lang="en-US" sz="1800" kern="1200" dirty="0" smtClean="0">
              <a:effectLst>
                <a:outerShdw blurRad="38100" dist="38100" dir="2700000" algn="tl">
                  <a:srgbClr val="000000">
                    <a:alpha val="43137"/>
                  </a:srgbClr>
                </a:outerShdw>
              </a:effectLst>
            </a:rPr>
            <a:t> di </a:t>
          </a:r>
          <a:r>
            <a:rPr lang="en-US" sz="1800" kern="1200" dirty="0" err="1" smtClean="0">
              <a:effectLst>
                <a:outerShdw blurRad="38100" dist="38100" dir="2700000" algn="tl">
                  <a:srgbClr val="000000">
                    <a:alpha val="43137"/>
                  </a:srgbClr>
                </a:outerShdw>
              </a:effectLst>
            </a:rPr>
            <a:t>rame</a:t>
          </a:r>
          <a:endParaRPr lang="it-IT" sz="1800" kern="1200" dirty="0">
            <a:effectLst>
              <a:outerShdw blurRad="38100" dist="38100" dir="2700000" algn="tl">
                <a:srgbClr val="000000">
                  <a:alpha val="43137"/>
                </a:srgbClr>
              </a:outerShdw>
            </a:effectLst>
          </a:endParaRPr>
        </a:p>
      </dsp:txBody>
      <dsp:txXfrm>
        <a:off x="50976" y="2245497"/>
        <a:ext cx="2542181" cy="9423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A41C1-DF6B-461B-84A4-5AD92C6A181C}">
      <dsp:nvSpPr>
        <dsp:cNvPr id="0" name=""/>
        <dsp:cNvSpPr/>
      </dsp:nvSpPr>
      <dsp:spPr>
        <a:xfrm>
          <a:off x="0" y="411450"/>
          <a:ext cx="8136904" cy="548600"/>
        </a:xfrm>
        <a:prstGeom prst="notchedRightArrow">
          <a:avLst/>
        </a:prstGeom>
        <a:solidFill>
          <a:schemeClr val="bg1">
            <a:lumMod val="85000"/>
          </a:schemeClr>
        </a:solidFill>
        <a:ln>
          <a:noFill/>
        </a:ln>
        <a:effectLst/>
      </dsp:spPr>
      <dsp:style>
        <a:lnRef idx="0">
          <a:scrgbClr r="0" g="0" b="0"/>
        </a:lnRef>
        <a:fillRef idx="1">
          <a:scrgbClr r="0" g="0" b="0"/>
        </a:fillRef>
        <a:effectRef idx="0">
          <a:scrgbClr r="0" g="0" b="0"/>
        </a:effectRef>
        <a:fontRef idx="minor"/>
      </dsp:style>
    </dsp:sp>
    <dsp:sp modelId="{E75D314E-885E-4735-9E93-1934EB18C4ED}">
      <dsp:nvSpPr>
        <dsp:cNvPr id="0" name=""/>
        <dsp:cNvSpPr/>
      </dsp:nvSpPr>
      <dsp:spPr>
        <a:xfrm>
          <a:off x="89" y="0"/>
          <a:ext cx="3572212" cy="548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rtl="0">
            <a:lnSpc>
              <a:spcPct val="90000"/>
            </a:lnSpc>
            <a:spcBef>
              <a:spcPct val="0"/>
            </a:spcBef>
            <a:spcAft>
              <a:spcPct val="35000"/>
            </a:spcAft>
          </a:pPr>
          <a:r>
            <a:rPr lang="it-IT" sz="1400" kern="1200" dirty="0" smtClean="0">
              <a:solidFill>
                <a:schemeClr val="tx1"/>
              </a:solidFill>
              <a:latin typeface="Calibri"/>
              <a:ea typeface="+mn-ea"/>
              <a:cs typeface="+mn-cs"/>
            </a:rPr>
            <a:t>Raccolta differenziata in Italia nel 1997: </a:t>
          </a:r>
          <a:r>
            <a:rPr lang="it-IT" sz="1400" b="1" kern="1200" dirty="0" smtClean="0">
              <a:solidFill>
                <a:schemeClr val="tx1"/>
              </a:solidFill>
              <a:latin typeface="Calibri"/>
              <a:ea typeface="+mn-ea"/>
              <a:cs typeface="+mn-cs"/>
            </a:rPr>
            <a:t>9,4%</a:t>
          </a:r>
          <a:endParaRPr lang="it-IT" sz="1400" b="1" kern="1200" dirty="0">
            <a:solidFill>
              <a:schemeClr val="tx1"/>
            </a:solidFill>
            <a:latin typeface="Calibri"/>
            <a:ea typeface="+mn-ea"/>
            <a:cs typeface="+mn-cs"/>
          </a:endParaRPr>
        </a:p>
      </dsp:txBody>
      <dsp:txXfrm>
        <a:off x="89" y="0"/>
        <a:ext cx="3572212" cy="548600"/>
      </dsp:txXfrm>
    </dsp:sp>
    <dsp:sp modelId="{54D0E1ED-BDC2-4047-8F57-80C6D3AE81DE}">
      <dsp:nvSpPr>
        <dsp:cNvPr id="0" name=""/>
        <dsp:cNvSpPr/>
      </dsp:nvSpPr>
      <dsp:spPr>
        <a:xfrm>
          <a:off x="1717620" y="617175"/>
          <a:ext cx="137150" cy="137150"/>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FD4DF95E-A4DA-4E79-B993-C55269EA55CB}">
      <dsp:nvSpPr>
        <dsp:cNvPr id="0" name=""/>
        <dsp:cNvSpPr/>
      </dsp:nvSpPr>
      <dsp:spPr>
        <a:xfrm>
          <a:off x="3750912" y="822900"/>
          <a:ext cx="3572212" cy="548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rtl="0">
            <a:lnSpc>
              <a:spcPct val="90000"/>
            </a:lnSpc>
            <a:spcBef>
              <a:spcPct val="0"/>
            </a:spcBef>
            <a:spcAft>
              <a:spcPct val="35000"/>
            </a:spcAft>
          </a:pPr>
          <a:r>
            <a:rPr lang="it-IT" sz="1400" kern="1200" dirty="0" smtClean="0">
              <a:solidFill>
                <a:schemeClr val="tx1"/>
              </a:solidFill>
              <a:latin typeface="Calibri"/>
              <a:ea typeface="+mn-ea"/>
              <a:cs typeface="+mn-cs"/>
            </a:rPr>
            <a:t>Raccolta differenziata in Italia nel 2017: </a:t>
          </a:r>
          <a:r>
            <a:rPr lang="it-IT" sz="1400" b="1" kern="1200" dirty="0" smtClean="0">
              <a:solidFill>
                <a:schemeClr val="tx1"/>
              </a:solidFill>
              <a:latin typeface="Calibri"/>
              <a:ea typeface="+mn-ea"/>
              <a:cs typeface="+mn-cs"/>
            </a:rPr>
            <a:t>55,5%</a:t>
          </a:r>
          <a:endParaRPr lang="it-IT" sz="1400" b="1" kern="1200" dirty="0">
            <a:solidFill>
              <a:schemeClr val="tx1"/>
            </a:solidFill>
            <a:latin typeface="Calibri"/>
            <a:ea typeface="+mn-ea"/>
            <a:cs typeface="+mn-cs"/>
          </a:endParaRPr>
        </a:p>
      </dsp:txBody>
      <dsp:txXfrm>
        <a:off x="3750912" y="822900"/>
        <a:ext cx="3572212" cy="548600"/>
      </dsp:txXfrm>
    </dsp:sp>
    <dsp:sp modelId="{466EAA1B-8B5B-4B9E-AE0F-B17291F0D29D}">
      <dsp:nvSpPr>
        <dsp:cNvPr id="0" name=""/>
        <dsp:cNvSpPr/>
      </dsp:nvSpPr>
      <dsp:spPr>
        <a:xfrm>
          <a:off x="5468443" y="617175"/>
          <a:ext cx="137150" cy="137150"/>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0742F-D39D-4B95-8459-ACC7A1FA548A}">
      <dsp:nvSpPr>
        <dsp:cNvPr id="0" name=""/>
        <dsp:cNvSpPr/>
      </dsp:nvSpPr>
      <dsp:spPr>
        <a:xfrm>
          <a:off x="95298" y="1054"/>
          <a:ext cx="2663241" cy="159794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it-IT" sz="1600" b="1" kern="1200" dirty="0" smtClean="0">
              <a:effectLst/>
              <a:latin typeface="Calibri Light" panose="020F0302020204030204" pitchFamily="34" charset="0"/>
            </a:rPr>
            <a:t>Discariche</a:t>
          </a:r>
          <a:endParaRPr lang="it-IT" sz="1600" kern="1200" dirty="0">
            <a:effectLst/>
            <a:latin typeface="Calibri Light" panose="020F0302020204030204" pitchFamily="34" charset="0"/>
          </a:endParaRPr>
        </a:p>
        <a:p>
          <a:pPr marL="171450" lvl="1" indent="-171450" algn="l" defTabSz="711200" rtl="0">
            <a:lnSpc>
              <a:spcPct val="90000"/>
            </a:lnSpc>
            <a:spcBef>
              <a:spcPct val="0"/>
            </a:spcBef>
            <a:spcAft>
              <a:spcPct val="15000"/>
            </a:spcAft>
            <a:buChar char="••"/>
          </a:pPr>
          <a:r>
            <a:rPr lang="it-IT" sz="1600" kern="1200" dirty="0" smtClean="0">
              <a:effectLst/>
              <a:latin typeface="Calibri Light" panose="020F0302020204030204" pitchFamily="34" charset="0"/>
            </a:rPr>
            <a:t>D.lgs. 13/1/2003, n. 36 - Attuazione Dir.1999/31/Ce</a:t>
          </a:r>
          <a:endParaRPr lang="it-IT" sz="1600" kern="1200" dirty="0">
            <a:effectLst/>
            <a:latin typeface="Calibri Light" panose="020F0302020204030204" pitchFamily="34" charset="0"/>
          </a:endParaRPr>
        </a:p>
      </dsp:txBody>
      <dsp:txXfrm>
        <a:off x="95298" y="1054"/>
        <a:ext cx="2663241" cy="1597944"/>
      </dsp:txXfrm>
    </dsp:sp>
    <dsp:sp modelId="{22F30AC2-CABC-4AC2-9C10-026AF3B6023D}">
      <dsp:nvSpPr>
        <dsp:cNvPr id="0" name=""/>
        <dsp:cNvSpPr/>
      </dsp:nvSpPr>
      <dsp:spPr>
        <a:xfrm>
          <a:off x="3024863" y="1054"/>
          <a:ext cx="2663241" cy="159794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it-IT" sz="1600" b="1" kern="1200" dirty="0" smtClean="0">
              <a:effectLst/>
              <a:latin typeface="Calibri Light" panose="020F0302020204030204" pitchFamily="34" charset="0"/>
            </a:rPr>
            <a:t>Incenerimento</a:t>
          </a:r>
          <a:endParaRPr lang="it-IT" sz="1600" kern="1200" dirty="0">
            <a:effectLst/>
            <a:latin typeface="Calibri Light" panose="020F0302020204030204" pitchFamily="34" charset="0"/>
          </a:endParaRPr>
        </a:p>
        <a:p>
          <a:pPr marL="171450" lvl="1" indent="-171450" algn="l" defTabSz="711200" rtl="0">
            <a:lnSpc>
              <a:spcPct val="90000"/>
            </a:lnSpc>
            <a:spcBef>
              <a:spcPct val="0"/>
            </a:spcBef>
            <a:spcAft>
              <a:spcPct val="15000"/>
            </a:spcAft>
            <a:buChar char="••"/>
          </a:pPr>
          <a:r>
            <a:rPr lang="it-IT" sz="1600" kern="1200" dirty="0" smtClean="0">
              <a:effectLst/>
              <a:latin typeface="Calibri Light" panose="020F0302020204030204" pitchFamily="34" charset="0"/>
            </a:rPr>
            <a:t>D.lgs 11/5/2005, n. 133 - Attuazione Dir.2000/76/CE</a:t>
          </a:r>
          <a:endParaRPr lang="it-IT" sz="1600" kern="1200" dirty="0">
            <a:effectLst/>
            <a:latin typeface="Calibri Light" panose="020F0302020204030204" pitchFamily="34" charset="0"/>
          </a:endParaRPr>
        </a:p>
      </dsp:txBody>
      <dsp:txXfrm>
        <a:off x="3024863" y="1054"/>
        <a:ext cx="2663241" cy="1597944"/>
      </dsp:txXfrm>
    </dsp:sp>
    <dsp:sp modelId="{B75103BC-FA9A-49D3-A7D9-4FC6008E5E2C}">
      <dsp:nvSpPr>
        <dsp:cNvPr id="0" name=""/>
        <dsp:cNvSpPr/>
      </dsp:nvSpPr>
      <dsp:spPr>
        <a:xfrm>
          <a:off x="5954428" y="1054"/>
          <a:ext cx="2663241" cy="159794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it-IT" sz="1600" b="1" kern="1200" dirty="0" smtClean="0">
              <a:effectLst/>
              <a:latin typeface="Calibri Light" panose="020F0302020204030204" pitchFamily="34" charset="0"/>
            </a:rPr>
            <a:t>Raee</a:t>
          </a:r>
          <a:endParaRPr lang="it-IT" sz="1600" kern="1200" dirty="0">
            <a:effectLst/>
            <a:latin typeface="Calibri Light" panose="020F0302020204030204" pitchFamily="34" charset="0"/>
          </a:endParaRPr>
        </a:p>
        <a:p>
          <a:pPr marL="171450" lvl="1" indent="-171450" algn="l" defTabSz="711200" rtl="0">
            <a:lnSpc>
              <a:spcPct val="90000"/>
            </a:lnSpc>
            <a:spcBef>
              <a:spcPct val="0"/>
            </a:spcBef>
            <a:spcAft>
              <a:spcPct val="15000"/>
            </a:spcAft>
            <a:buChar char="••"/>
          </a:pPr>
          <a:r>
            <a:rPr lang="it-IT" sz="1600" kern="1200" dirty="0" smtClean="0">
              <a:effectLst/>
              <a:latin typeface="Calibri Light" panose="020F0302020204030204" pitchFamily="34" charset="0"/>
            </a:rPr>
            <a:t>D.lgs 14/3/2014, n.49 - Attuazione della Dir. 2012/19/Ue sui RAEE</a:t>
          </a:r>
          <a:endParaRPr lang="it-IT" sz="1600" kern="1200" dirty="0">
            <a:effectLst/>
            <a:latin typeface="Calibri Light" panose="020F0302020204030204" pitchFamily="34" charset="0"/>
          </a:endParaRPr>
        </a:p>
      </dsp:txBody>
      <dsp:txXfrm>
        <a:off x="5954428" y="1054"/>
        <a:ext cx="2663241" cy="1597944"/>
      </dsp:txXfrm>
    </dsp:sp>
    <dsp:sp modelId="{0095C0F1-5EC1-427F-AE26-A794B2CA5938}">
      <dsp:nvSpPr>
        <dsp:cNvPr id="0" name=""/>
        <dsp:cNvSpPr/>
      </dsp:nvSpPr>
      <dsp:spPr>
        <a:xfrm>
          <a:off x="95298" y="1865323"/>
          <a:ext cx="2663241" cy="159794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it-IT" sz="1600" b="1" kern="1200" dirty="0" smtClean="0">
              <a:effectLst/>
              <a:latin typeface="Calibri Light" panose="020F0302020204030204" pitchFamily="34" charset="0"/>
            </a:rPr>
            <a:t>Sostanze pericolose nei RAEE</a:t>
          </a:r>
          <a:endParaRPr lang="it-IT" sz="1600" kern="1200" dirty="0">
            <a:effectLst/>
            <a:latin typeface="Calibri Light" panose="020F0302020204030204" pitchFamily="34" charset="0"/>
          </a:endParaRPr>
        </a:p>
        <a:p>
          <a:pPr marL="171450" lvl="1" indent="-171450" algn="l" defTabSz="711200" rtl="0">
            <a:lnSpc>
              <a:spcPct val="90000"/>
            </a:lnSpc>
            <a:spcBef>
              <a:spcPct val="0"/>
            </a:spcBef>
            <a:spcAft>
              <a:spcPct val="15000"/>
            </a:spcAft>
            <a:buChar char="••"/>
          </a:pPr>
          <a:r>
            <a:rPr lang="it-IT" sz="1600" kern="1200" dirty="0" smtClean="0">
              <a:effectLst/>
              <a:latin typeface="Calibri Light" panose="020F0302020204030204" pitchFamily="34" charset="0"/>
            </a:rPr>
            <a:t>D.lgs 25/7/2005, n. 151 - Attuazione delle Dir. 2002/95/CE, 2002/96/CE e 2003/108/CE. </a:t>
          </a:r>
          <a:endParaRPr lang="it-IT" sz="1600" kern="1200" dirty="0">
            <a:effectLst/>
            <a:latin typeface="Calibri Light" panose="020F0302020204030204" pitchFamily="34" charset="0"/>
          </a:endParaRPr>
        </a:p>
      </dsp:txBody>
      <dsp:txXfrm>
        <a:off x="95298" y="1865323"/>
        <a:ext cx="2663241" cy="1597944"/>
      </dsp:txXfrm>
    </dsp:sp>
    <dsp:sp modelId="{4064834E-9D6D-4666-893E-CF6DF1021A0E}">
      <dsp:nvSpPr>
        <dsp:cNvPr id="0" name=""/>
        <dsp:cNvSpPr/>
      </dsp:nvSpPr>
      <dsp:spPr>
        <a:xfrm>
          <a:off x="3024863" y="1865323"/>
          <a:ext cx="2663241" cy="159794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it-IT" sz="1600" b="1" kern="1200" dirty="0" smtClean="0">
              <a:effectLst/>
              <a:latin typeface="Calibri Light" panose="020F0302020204030204" pitchFamily="34" charset="0"/>
            </a:rPr>
            <a:t>Rifiuti radioattivi</a:t>
          </a:r>
          <a:endParaRPr lang="it-IT" sz="1600" kern="1200" dirty="0">
            <a:effectLst/>
            <a:latin typeface="Calibri Light" panose="020F0302020204030204" pitchFamily="34" charset="0"/>
          </a:endParaRPr>
        </a:p>
        <a:p>
          <a:pPr marL="171450" lvl="1" indent="-171450" algn="l" defTabSz="711200" rtl="0">
            <a:lnSpc>
              <a:spcPct val="90000"/>
            </a:lnSpc>
            <a:spcBef>
              <a:spcPct val="0"/>
            </a:spcBef>
            <a:spcAft>
              <a:spcPct val="15000"/>
            </a:spcAft>
            <a:buChar char="••"/>
          </a:pPr>
          <a:r>
            <a:rPr lang="it-IT" sz="1600" kern="1200" dirty="0" smtClean="0">
              <a:effectLst/>
              <a:latin typeface="Calibri Light" panose="020F0302020204030204" pitchFamily="34" charset="0"/>
            </a:rPr>
            <a:t>D.lgs 4/3/2014, n. 45 - Attuazione della Dir. 2011/70/EURATOM</a:t>
          </a:r>
          <a:endParaRPr lang="it-IT" sz="1600" kern="1200" dirty="0">
            <a:effectLst/>
            <a:latin typeface="Calibri Light" panose="020F0302020204030204" pitchFamily="34" charset="0"/>
          </a:endParaRPr>
        </a:p>
      </dsp:txBody>
      <dsp:txXfrm>
        <a:off x="3024863" y="1865323"/>
        <a:ext cx="2663241" cy="1597944"/>
      </dsp:txXfrm>
    </dsp:sp>
    <dsp:sp modelId="{CDA27CD8-075A-46E2-9AEB-43CFE18C747C}">
      <dsp:nvSpPr>
        <dsp:cNvPr id="0" name=""/>
        <dsp:cNvSpPr/>
      </dsp:nvSpPr>
      <dsp:spPr>
        <a:xfrm>
          <a:off x="5954428" y="1865323"/>
          <a:ext cx="2663241" cy="159794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it-IT" sz="1600" b="1" kern="1200" smtClean="0">
              <a:effectLst/>
              <a:latin typeface="Calibri Light" panose="020F0302020204030204" pitchFamily="34" charset="0"/>
            </a:rPr>
            <a:t>Pile e accumulatori</a:t>
          </a:r>
          <a:endParaRPr lang="it-IT" sz="1600" kern="1200">
            <a:effectLst/>
            <a:latin typeface="Calibri Light" panose="020F0302020204030204" pitchFamily="34" charset="0"/>
          </a:endParaRPr>
        </a:p>
        <a:p>
          <a:pPr marL="171450" lvl="1" indent="-171450" algn="l" defTabSz="711200" rtl="0">
            <a:lnSpc>
              <a:spcPct val="90000"/>
            </a:lnSpc>
            <a:spcBef>
              <a:spcPct val="0"/>
            </a:spcBef>
            <a:spcAft>
              <a:spcPct val="15000"/>
            </a:spcAft>
            <a:buChar char="••"/>
          </a:pPr>
          <a:r>
            <a:rPr lang="it-IT" sz="1600" kern="1200" dirty="0" smtClean="0">
              <a:effectLst/>
              <a:latin typeface="Calibri Light" panose="020F0302020204030204" pitchFamily="34" charset="0"/>
            </a:rPr>
            <a:t>D.lgs 20/11/2008, n. 188 - Attuazione della Dir. 2006/66/CE</a:t>
          </a:r>
          <a:endParaRPr lang="it-IT" sz="1600" kern="1200" dirty="0">
            <a:effectLst/>
            <a:latin typeface="Calibri Light" panose="020F0302020204030204" pitchFamily="34" charset="0"/>
          </a:endParaRPr>
        </a:p>
      </dsp:txBody>
      <dsp:txXfrm>
        <a:off x="5954428" y="1865323"/>
        <a:ext cx="2663241" cy="1597944"/>
      </dsp:txXfrm>
    </dsp:sp>
    <dsp:sp modelId="{C570C6A6-7F4B-44EB-825C-94A42AEAF3F6}">
      <dsp:nvSpPr>
        <dsp:cNvPr id="0" name=""/>
        <dsp:cNvSpPr/>
      </dsp:nvSpPr>
      <dsp:spPr>
        <a:xfrm>
          <a:off x="95298" y="3729592"/>
          <a:ext cx="2663241" cy="159794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it-IT" sz="1600" b="1" kern="1200" smtClean="0">
              <a:effectLst/>
              <a:latin typeface="Calibri Light" panose="020F0302020204030204" pitchFamily="34" charset="0"/>
            </a:rPr>
            <a:t>Rifiuti delle industrie estrattive</a:t>
          </a:r>
          <a:endParaRPr lang="it-IT" sz="1600" kern="1200">
            <a:effectLst/>
            <a:latin typeface="Calibri Light" panose="020F0302020204030204" pitchFamily="34" charset="0"/>
          </a:endParaRPr>
        </a:p>
        <a:p>
          <a:pPr marL="171450" lvl="1" indent="-171450" algn="l" defTabSz="711200" rtl="0">
            <a:lnSpc>
              <a:spcPct val="90000"/>
            </a:lnSpc>
            <a:spcBef>
              <a:spcPct val="0"/>
            </a:spcBef>
            <a:spcAft>
              <a:spcPct val="15000"/>
            </a:spcAft>
            <a:buChar char="••"/>
          </a:pPr>
          <a:r>
            <a:rPr lang="it-IT" sz="1600" kern="1200" dirty="0" smtClean="0">
              <a:effectLst/>
              <a:latin typeface="Calibri Light" panose="020F0302020204030204" pitchFamily="34" charset="0"/>
            </a:rPr>
            <a:t>D.lgs 30/5/2008, n. 117 - Attuazione della Dir. 2006/21/CE</a:t>
          </a:r>
          <a:endParaRPr lang="it-IT" sz="1600" kern="1200" dirty="0">
            <a:effectLst/>
            <a:latin typeface="Calibri Light" panose="020F0302020204030204" pitchFamily="34" charset="0"/>
          </a:endParaRPr>
        </a:p>
      </dsp:txBody>
      <dsp:txXfrm>
        <a:off x="95298" y="3729592"/>
        <a:ext cx="2663241" cy="1597944"/>
      </dsp:txXfrm>
    </dsp:sp>
    <dsp:sp modelId="{25F568BB-632D-4544-918A-8BD09E72B494}">
      <dsp:nvSpPr>
        <dsp:cNvPr id="0" name=""/>
        <dsp:cNvSpPr/>
      </dsp:nvSpPr>
      <dsp:spPr>
        <a:xfrm>
          <a:off x="3024863" y="3729592"/>
          <a:ext cx="2663241" cy="159794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it-IT" sz="1600" b="1" kern="1200" smtClean="0">
              <a:effectLst/>
              <a:latin typeface="Calibri Light" panose="020F0302020204030204" pitchFamily="34" charset="0"/>
            </a:rPr>
            <a:t>Veicoli fuori uso</a:t>
          </a:r>
          <a:endParaRPr lang="it-IT" sz="1600" kern="1200">
            <a:effectLst/>
            <a:latin typeface="Calibri Light" panose="020F0302020204030204" pitchFamily="34" charset="0"/>
          </a:endParaRPr>
        </a:p>
        <a:p>
          <a:pPr marL="171450" lvl="1" indent="-171450" algn="l" defTabSz="711200" rtl="0">
            <a:lnSpc>
              <a:spcPct val="90000"/>
            </a:lnSpc>
            <a:spcBef>
              <a:spcPct val="0"/>
            </a:spcBef>
            <a:spcAft>
              <a:spcPct val="15000"/>
            </a:spcAft>
            <a:buChar char="••"/>
          </a:pPr>
          <a:r>
            <a:rPr lang="it-IT" sz="1600" kern="1200" dirty="0" smtClean="0">
              <a:effectLst/>
              <a:latin typeface="Calibri Light" panose="020F0302020204030204" pitchFamily="34" charset="0"/>
            </a:rPr>
            <a:t>D.lgs 24/6/2003, n. 209 - Attuazione della Dir. 2000/53/CE</a:t>
          </a:r>
          <a:endParaRPr lang="it-IT" sz="1600" kern="1200" dirty="0">
            <a:effectLst/>
            <a:latin typeface="Calibri Light" panose="020F0302020204030204" pitchFamily="34" charset="0"/>
          </a:endParaRPr>
        </a:p>
      </dsp:txBody>
      <dsp:txXfrm>
        <a:off x="3024863" y="3729592"/>
        <a:ext cx="2663241" cy="1597944"/>
      </dsp:txXfrm>
    </dsp:sp>
    <dsp:sp modelId="{7EC689A8-C60E-4C25-B9FE-870F3DECA357}">
      <dsp:nvSpPr>
        <dsp:cNvPr id="0" name=""/>
        <dsp:cNvSpPr/>
      </dsp:nvSpPr>
      <dsp:spPr>
        <a:xfrm>
          <a:off x="5954428" y="3729592"/>
          <a:ext cx="2663241" cy="159794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it-IT" sz="1600" b="1" kern="1200" dirty="0" smtClean="0">
              <a:effectLst/>
              <a:latin typeface="Calibri Light" panose="020F0302020204030204" pitchFamily="34" charset="0"/>
            </a:rPr>
            <a:t>PCB e PCT</a:t>
          </a:r>
          <a:endParaRPr lang="it-IT" sz="1600" kern="1200" dirty="0">
            <a:effectLst/>
            <a:latin typeface="Calibri Light" panose="020F0302020204030204" pitchFamily="34" charset="0"/>
          </a:endParaRPr>
        </a:p>
        <a:p>
          <a:pPr marL="171450" lvl="1" indent="-171450" algn="l" defTabSz="711200" rtl="0">
            <a:lnSpc>
              <a:spcPct val="90000"/>
            </a:lnSpc>
            <a:spcBef>
              <a:spcPct val="0"/>
            </a:spcBef>
            <a:spcAft>
              <a:spcPct val="15000"/>
            </a:spcAft>
            <a:buChar char="••"/>
          </a:pPr>
          <a:r>
            <a:rPr lang="it-IT" sz="1600" kern="1200" dirty="0" smtClean="0">
              <a:effectLst/>
              <a:latin typeface="Calibri Light" panose="020F0302020204030204" pitchFamily="34" charset="0"/>
            </a:rPr>
            <a:t>D.lgs 22/5/1999, n. 209 - Attuazione della Dir. 96/59/CE relativa allo smaltimento dei PCB e dei PCT</a:t>
          </a:r>
          <a:endParaRPr lang="it-IT" sz="1600" kern="1200" dirty="0">
            <a:effectLst/>
            <a:latin typeface="Calibri Light" panose="020F0302020204030204" pitchFamily="34" charset="0"/>
          </a:endParaRPr>
        </a:p>
      </dsp:txBody>
      <dsp:txXfrm>
        <a:off x="5954428" y="3729592"/>
        <a:ext cx="2663241" cy="15979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7BA2C-5FCA-4274-A398-023D7E07B994}">
      <dsp:nvSpPr>
        <dsp:cNvPr id="0" name=""/>
        <dsp:cNvSpPr/>
      </dsp:nvSpPr>
      <dsp:spPr>
        <a:xfrm>
          <a:off x="661535" y="0"/>
          <a:ext cx="7497401" cy="280387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A69D36-0D70-4FD4-A5F3-533D65AD544F}">
      <dsp:nvSpPr>
        <dsp:cNvPr id="0" name=""/>
        <dsp:cNvSpPr/>
      </dsp:nvSpPr>
      <dsp:spPr>
        <a:xfrm>
          <a:off x="2584" y="841161"/>
          <a:ext cx="1555641" cy="112154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it-IT" sz="1600" kern="1200" dirty="0" smtClean="0">
              <a:effectLst>
                <a:outerShdw blurRad="38100" dist="38100" dir="2700000" algn="tl">
                  <a:srgbClr val="000000">
                    <a:alpha val="43137"/>
                  </a:srgbClr>
                </a:outerShdw>
              </a:effectLst>
            </a:rPr>
            <a:t>1. prevenzione</a:t>
          </a:r>
          <a:endParaRPr lang="it-IT" sz="1600" kern="1200" dirty="0">
            <a:effectLst>
              <a:outerShdw blurRad="38100" dist="38100" dir="2700000" algn="tl">
                <a:srgbClr val="000000">
                  <a:alpha val="43137"/>
                </a:srgbClr>
              </a:outerShdw>
            </a:effectLst>
          </a:endParaRPr>
        </a:p>
      </dsp:txBody>
      <dsp:txXfrm>
        <a:off x="57333" y="895910"/>
        <a:ext cx="1446143" cy="1012050"/>
      </dsp:txXfrm>
    </dsp:sp>
    <dsp:sp modelId="{D6C694DC-806E-4665-8B26-CD63DE047EFC}">
      <dsp:nvSpPr>
        <dsp:cNvPr id="0" name=""/>
        <dsp:cNvSpPr/>
      </dsp:nvSpPr>
      <dsp:spPr>
        <a:xfrm>
          <a:off x="1817499" y="841161"/>
          <a:ext cx="1555641" cy="1121548"/>
        </a:xfrm>
        <a:prstGeom prst="round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it-IT" sz="1600" kern="1200" dirty="0" smtClean="0">
              <a:effectLst>
                <a:outerShdw blurRad="38100" dist="38100" dir="2700000" algn="tl">
                  <a:srgbClr val="000000">
                    <a:alpha val="43137"/>
                  </a:srgbClr>
                </a:outerShdw>
              </a:effectLst>
            </a:rPr>
            <a:t>2. preparazione per il riutilizzo</a:t>
          </a:r>
          <a:endParaRPr lang="it-IT" sz="1600" kern="1200" dirty="0">
            <a:effectLst>
              <a:outerShdw blurRad="38100" dist="38100" dir="2700000" algn="tl">
                <a:srgbClr val="000000">
                  <a:alpha val="43137"/>
                </a:srgbClr>
              </a:outerShdw>
            </a:effectLst>
          </a:endParaRPr>
        </a:p>
      </dsp:txBody>
      <dsp:txXfrm>
        <a:off x="1872248" y="895910"/>
        <a:ext cx="1446143" cy="1012050"/>
      </dsp:txXfrm>
    </dsp:sp>
    <dsp:sp modelId="{9A590F3A-D008-43A7-8779-61271A04EB42}">
      <dsp:nvSpPr>
        <dsp:cNvPr id="0" name=""/>
        <dsp:cNvSpPr/>
      </dsp:nvSpPr>
      <dsp:spPr>
        <a:xfrm>
          <a:off x="3632415" y="841161"/>
          <a:ext cx="1555641" cy="1121548"/>
        </a:xfrm>
        <a:prstGeom prst="roundRect">
          <a:avLst/>
        </a:prstGeom>
        <a:solidFill>
          <a:schemeClr val="accent2">
            <a:hueOff val="2340760"/>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it-IT" sz="1600" kern="1200" dirty="0" smtClean="0">
              <a:effectLst>
                <a:outerShdw blurRad="38100" dist="38100" dir="2700000" algn="tl">
                  <a:srgbClr val="000000">
                    <a:alpha val="43137"/>
                  </a:srgbClr>
                </a:outerShdw>
              </a:effectLst>
            </a:rPr>
            <a:t>3. riciclaggio</a:t>
          </a:r>
          <a:endParaRPr lang="it-IT" sz="1600" kern="1200" dirty="0">
            <a:effectLst>
              <a:outerShdw blurRad="38100" dist="38100" dir="2700000" algn="tl">
                <a:srgbClr val="000000">
                  <a:alpha val="43137"/>
                </a:srgbClr>
              </a:outerShdw>
            </a:effectLst>
          </a:endParaRPr>
        </a:p>
      </dsp:txBody>
      <dsp:txXfrm>
        <a:off x="3687164" y="895910"/>
        <a:ext cx="1446143" cy="1012050"/>
      </dsp:txXfrm>
    </dsp:sp>
    <dsp:sp modelId="{70B56CF8-186F-4FA1-8ECD-5BEE4389A37E}">
      <dsp:nvSpPr>
        <dsp:cNvPr id="0" name=""/>
        <dsp:cNvSpPr/>
      </dsp:nvSpPr>
      <dsp:spPr>
        <a:xfrm>
          <a:off x="5447330" y="841161"/>
          <a:ext cx="1555641" cy="1121548"/>
        </a:xfrm>
        <a:prstGeom prst="roundRect">
          <a:avLst/>
        </a:prstGeom>
        <a:solidFill>
          <a:schemeClr val="accent2">
            <a:hueOff val="3511140"/>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it-IT" sz="1600" kern="1200" dirty="0" smtClean="0">
              <a:effectLst>
                <a:outerShdw blurRad="38100" dist="38100" dir="2700000" algn="tl">
                  <a:srgbClr val="000000">
                    <a:alpha val="43137"/>
                  </a:srgbClr>
                </a:outerShdw>
              </a:effectLst>
            </a:rPr>
            <a:t>4. recupero di altro tipo, es. recupero di energia</a:t>
          </a:r>
          <a:endParaRPr lang="it-IT" sz="1600" kern="1200" dirty="0">
            <a:effectLst>
              <a:outerShdw blurRad="38100" dist="38100" dir="2700000" algn="tl">
                <a:srgbClr val="000000">
                  <a:alpha val="43137"/>
                </a:srgbClr>
              </a:outerShdw>
            </a:effectLst>
          </a:endParaRPr>
        </a:p>
      </dsp:txBody>
      <dsp:txXfrm>
        <a:off x="5502079" y="895910"/>
        <a:ext cx="1446143" cy="1012050"/>
      </dsp:txXfrm>
    </dsp:sp>
    <dsp:sp modelId="{F496879C-80F9-4EC6-AEC1-0C9D467B8A21}">
      <dsp:nvSpPr>
        <dsp:cNvPr id="0" name=""/>
        <dsp:cNvSpPr/>
      </dsp:nvSpPr>
      <dsp:spPr>
        <a:xfrm>
          <a:off x="7262246" y="841161"/>
          <a:ext cx="1555641" cy="1121548"/>
        </a:xfrm>
        <a:prstGeom prst="roundRect">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it-IT" sz="1600" kern="1200" dirty="0" smtClean="0">
              <a:effectLst>
                <a:outerShdw blurRad="38100" dist="38100" dir="2700000" algn="tl">
                  <a:srgbClr val="000000">
                    <a:alpha val="43137"/>
                  </a:srgbClr>
                </a:outerShdw>
              </a:effectLst>
            </a:rPr>
            <a:t>5. smaltimento</a:t>
          </a:r>
          <a:endParaRPr lang="it-IT" sz="1600" kern="1200" dirty="0">
            <a:effectLst>
              <a:outerShdw blurRad="38100" dist="38100" dir="2700000" algn="tl">
                <a:srgbClr val="000000">
                  <a:alpha val="43137"/>
                </a:srgbClr>
              </a:outerShdw>
            </a:effectLst>
          </a:endParaRPr>
        </a:p>
      </dsp:txBody>
      <dsp:txXfrm>
        <a:off x="7316995" y="895910"/>
        <a:ext cx="1446143" cy="1012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19B29-E997-4472-BB93-2DCC2298D98E}">
      <dsp:nvSpPr>
        <dsp:cNvPr id="0" name=""/>
        <dsp:cNvSpPr/>
      </dsp:nvSpPr>
      <dsp:spPr>
        <a:xfrm>
          <a:off x="0" y="285415"/>
          <a:ext cx="8389440" cy="378000"/>
        </a:xfrm>
        <a:prstGeom prst="rect">
          <a:avLst/>
        </a:prstGeom>
        <a:solidFill>
          <a:schemeClr val="lt1">
            <a:alpha val="90000"/>
            <a:hueOff val="0"/>
            <a:satOff val="0"/>
            <a:lumOff val="0"/>
            <a:alphaOff val="0"/>
          </a:schemeClr>
        </a:solidFill>
        <a:ln w="9525" cap="flat" cmpd="sng" algn="ctr">
          <a:solidFill>
            <a:schemeClr val="accent3">
              <a:shade val="5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A1EABED-E7ED-4B9E-82E6-E1DBC07BE1D5}">
      <dsp:nvSpPr>
        <dsp:cNvPr id="0" name=""/>
        <dsp:cNvSpPr/>
      </dsp:nvSpPr>
      <dsp:spPr>
        <a:xfrm>
          <a:off x="419472" y="64015"/>
          <a:ext cx="6660007" cy="442800"/>
        </a:xfrm>
        <a:prstGeom prst="roundRect">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1971" tIns="0" rIns="221971" bIns="0" numCol="1" spcCol="1270" anchor="ctr" anchorCtr="0">
          <a:noAutofit/>
        </a:bodyPr>
        <a:lstStyle/>
        <a:p>
          <a:pPr lvl="0" algn="l" defTabSz="800100" rtl="0">
            <a:lnSpc>
              <a:spcPct val="90000"/>
            </a:lnSpc>
            <a:spcBef>
              <a:spcPct val="0"/>
            </a:spcBef>
            <a:spcAft>
              <a:spcPct val="35000"/>
            </a:spcAft>
          </a:pPr>
          <a:r>
            <a:rPr lang="it-IT" sz="1800" b="1" kern="1200" dirty="0" smtClean="0">
              <a:effectLst>
                <a:outerShdw blurRad="38100" dist="38100" dir="2700000" algn="tl">
                  <a:srgbClr val="000000">
                    <a:alpha val="43137"/>
                  </a:srgbClr>
                </a:outerShdw>
              </a:effectLst>
              <a:latin typeface="+mn-lt"/>
            </a:rPr>
            <a:t>Rifiuti urbani</a:t>
          </a:r>
          <a:r>
            <a:rPr lang="it-IT" sz="1800" kern="1200" dirty="0" smtClean="0">
              <a:effectLst>
                <a:outerShdw blurRad="38100" dist="38100" dir="2700000" algn="tl">
                  <a:srgbClr val="000000">
                    <a:alpha val="43137"/>
                  </a:srgbClr>
                </a:outerShdw>
              </a:effectLst>
              <a:latin typeface="+mn-lt"/>
            </a:rPr>
            <a:t>: Riduzione del </a:t>
          </a:r>
          <a:r>
            <a:rPr lang="it-IT" sz="1800" b="1" kern="1200" dirty="0" smtClean="0">
              <a:effectLst>
                <a:outerShdw blurRad="38100" dist="38100" dir="2700000" algn="tl">
                  <a:srgbClr val="000000">
                    <a:alpha val="43137"/>
                  </a:srgbClr>
                </a:outerShdw>
              </a:effectLst>
              <a:latin typeface="+mn-lt"/>
            </a:rPr>
            <a:t>5</a:t>
          </a:r>
          <a:r>
            <a:rPr lang="it-IT" sz="1800" kern="1200" dirty="0" smtClean="0">
              <a:effectLst>
                <a:outerShdw blurRad="38100" dist="38100" dir="2700000" algn="tl">
                  <a:srgbClr val="000000">
                    <a:alpha val="43137"/>
                  </a:srgbClr>
                </a:outerShdw>
              </a:effectLst>
              <a:latin typeface="+mn-lt"/>
            </a:rPr>
            <a:t>% </a:t>
          </a:r>
          <a:endParaRPr lang="it-IT" sz="1800" kern="1200" dirty="0">
            <a:effectLst>
              <a:outerShdw blurRad="38100" dist="38100" dir="2700000" algn="tl">
                <a:srgbClr val="000000">
                  <a:alpha val="43137"/>
                </a:srgbClr>
              </a:outerShdw>
            </a:effectLst>
            <a:latin typeface="+mn-lt"/>
          </a:endParaRPr>
        </a:p>
      </dsp:txBody>
      <dsp:txXfrm>
        <a:off x="441088" y="85631"/>
        <a:ext cx="6616775" cy="399568"/>
      </dsp:txXfrm>
    </dsp:sp>
    <dsp:sp modelId="{E1D46ED6-2FB1-4F63-8730-C3CF09662855}">
      <dsp:nvSpPr>
        <dsp:cNvPr id="0" name=""/>
        <dsp:cNvSpPr/>
      </dsp:nvSpPr>
      <dsp:spPr>
        <a:xfrm>
          <a:off x="0" y="965816"/>
          <a:ext cx="8389440" cy="378000"/>
        </a:xfrm>
        <a:prstGeom prst="rect">
          <a:avLst/>
        </a:prstGeom>
        <a:solidFill>
          <a:schemeClr val="lt1">
            <a:alpha val="90000"/>
            <a:hueOff val="0"/>
            <a:satOff val="0"/>
            <a:lumOff val="0"/>
            <a:alphaOff val="0"/>
          </a:schemeClr>
        </a:solidFill>
        <a:ln w="9525" cap="flat" cmpd="sng" algn="ctr">
          <a:solidFill>
            <a:schemeClr val="accent3">
              <a:shade val="50000"/>
              <a:hueOff val="178371"/>
              <a:satOff val="-2846"/>
              <a:lumOff val="27405"/>
              <a:alphaOff val="0"/>
            </a:schemeClr>
          </a:solidFill>
          <a:prstDash val="solid"/>
        </a:ln>
        <a:effectLst/>
      </dsp:spPr>
      <dsp:style>
        <a:lnRef idx="1">
          <a:scrgbClr r="0" g="0" b="0"/>
        </a:lnRef>
        <a:fillRef idx="1">
          <a:scrgbClr r="0" g="0" b="0"/>
        </a:fillRef>
        <a:effectRef idx="0">
          <a:scrgbClr r="0" g="0" b="0"/>
        </a:effectRef>
        <a:fontRef idx="minor"/>
      </dsp:style>
    </dsp:sp>
    <dsp:sp modelId="{22CBB21B-F653-4554-A254-24E875D00351}">
      <dsp:nvSpPr>
        <dsp:cNvPr id="0" name=""/>
        <dsp:cNvSpPr/>
      </dsp:nvSpPr>
      <dsp:spPr>
        <a:xfrm>
          <a:off x="419472" y="744416"/>
          <a:ext cx="6660007" cy="442800"/>
        </a:xfrm>
        <a:prstGeom prst="roundRect">
          <a:avLst/>
        </a:prstGeom>
        <a:gradFill rotWithShape="0">
          <a:gsLst>
            <a:gs pos="0">
              <a:schemeClr val="accent3">
                <a:shade val="50000"/>
                <a:hueOff val="178371"/>
                <a:satOff val="-2846"/>
                <a:lumOff val="27405"/>
                <a:alphaOff val="0"/>
                <a:shade val="51000"/>
                <a:satMod val="130000"/>
              </a:schemeClr>
            </a:gs>
            <a:gs pos="80000">
              <a:schemeClr val="accent3">
                <a:shade val="50000"/>
                <a:hueOff val="178371"/>
                <a:satOff val="-2846"/>
                <a:lumOff val="27405"/>
                <a:alphaOff val="0"/>
                <a:shade val="93000"/>
                <a:satMod val="130000"/>
              </a:schemeClr>
            </a:gs>
            <a:gs pos="100000">
              <a:schemeClr val="accent3">
                <a:shade val="50000"/>
                <a:hueOff val="178371"/>
                <a:satOff val="-2846"/>
                <a:lumOff val="2740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1971" tIns="0" rIns="221971" bIns="0" numCol="1" spcCol="1270" anchor="ctr" anchorCtr="0">
          <a:noAutofit/>
        </a:bodyPr>
        <a:lstStyle/>
        <a:p>
          <a:pPr lvl="0" algn="l" defTabSz="800100" rtl="0">
            <a:lnSpc>
              <a:spcPct val="90000"/>
            </a:lnSpc>
            <a:spcBef>
              <a:spcPct val="0"/>
            </a:spcBef>
            <a:spcAft>
              <a:spcPct val="35000"/>
            </a:spcAft>
          </a:pPr>
          <a:r>
            <a:rPr lang="it-IT" sz="1800" b="1" kern="1200" dirty="0" smtClean="0">
              <a:effectLst>
                <a:outerShdw blurRad="38100" dist="38100" dir="2700000" algn="tl">
                  <a:srgbClr val="000000">
                    <a:alpha val="43137"/>
                  </a:srgbClr>
                </a:outerShdw>
              </a:effectLst>
              <a:latin typeface="+mn-lt"/>
            </a:rPr>
            <a:t>Rifiuti speciali pericolosi:</a:t>
          </a:r>
          <a:r>
            <a:rPr lang="it-IT" sz="1800" kern="1200" dirty="0" smtClean="0">
              <a:effectLst>
                <a:outerShdw blurRad="38100" dist="38100" dir="2700000" algn="tl">
                  <a:srgbClr val="000000">
                    <a:alpha val="43137"/>
                  </a:srgbClr>
                </a:outerShdw>
              </a:effectLst>
              <a:latin typeface="+mn-lt"/>
            </a:rPr>
            <a:t> Riduzione del </a:t>
          </a:r>
          <a:r>
            <a:rPr lang="it-IT" sz="1800" b="1" kern="1200" dirty="0" smtClean="0">
              <a:effectLst>
                <a:outerShdw blurRad="38100" dist="38100" dir="2700000" algn="tl">
                  <a:srgbClr val="000000">
                    <a:alpha val="43137"/>
                  </a:srgbClr>
                </a:outerShdw>
              </a:effectLst>
              <a:latin typeface="+mn-lt"/>
            </a:rPr>
            <a:t>10</a:t>
          </a:r>
          <a:r>
            <a:rPr lang="it-IT" sz="1800" kern="1200" dirty="0" smtClean="0">
              <a:effectLst>
                <a:outerShdw blurRad="38100" dist="38100" dir="2700000" algn="tl">
                  <a:srgbClr val="000000">
                    <a:alpha val="43137"/>
                  </a:srgbClr>
                </a:outerShdw>
              </a:effectLst>
              <a:latin typeface="+mn-lt"/>
            </a:rPr>
            <a:t>% </a:t>
          </a:r>
          <a:endParaRPr lang="it-IT" sz="1800" kern="1200" dirty="0">
            <a:effectLst>
              <a:outerShdw blurRad="38100" dist="38100" dir="2700000" algn="tl">
                <a:srgbClr val="000000">
                  <a:alpha val="43137"/>
                </a:srgbClr>
              </a:outerShdw>
            </a:effectLst>
            <a:latin typeface="+mn-lt"/>
          </a:endParaRPr>
        </a:p>
      </dsp:txBody>
      <dsp:txXfrm>
        <a:off x="441088" y="766032"/>
        <a:ext cx="6616775" cy="399568"/>
      </dsp:txXfrm>
    </dsp:sp>
    <dsp:sp modelId="{C0F80576-05CD-46A0-B168-1786D5573E81}">
      <dsp:nvSpPr>
        <dsp:cNvPr id="0" name=""/>
        <dsp:cNvSpPr/>
      </dsp:nvSpPr>
      <dsp:spPr>
        <a:xfrm>
          <a:off x="0" y="1646216"/>
          <a:ext cx="8389440" cy="378000"/>
        </a:xfrm>
        <a:prstGeom prst="rect">
          <a:avLst/>
        </a:prstGeom>
        <a:solidFill>
          <a:schemeClr val="lt1">
            <a:alpha val="90000"/>
            <a:hueOff val="0"/>
            <a:satOff val="0"/>
            <a:lumOff val="0"/>
            <a:alphaOff val="0"/>
          </a:schemeClr>
        </a:solidFill>
        <a:ln w="9525" cap="flat" cmpd="sng" algn="ctr">
          <a:solidFill>
            <a:schemeClr val="accent3">
              <a:shade val="50000"/>
              <a:hueOff val="178371"/>
              <a:satOff val="-2846"/>
              <a:lumOff val="27405"/>
              <a:alphaOff val="0"/>
            </a:schemeClr>
          </a:solidFill>
          <a:prstDash val="solid"/>
        </a:ln>
        <a:effectLst/>
      </dsp:spPr>
      <dsp:style>
        <a:lnRef idx="1">
          <a:scrgbClr r="0" g="0" b="0"/>
        </a:lnRef>
        <a:fillRef idx="1">
          <a:scrgbClr r="0" g="0" b="0"/>
        </a:fillRef>
        <a:effectRef idx="0">
          <a:scrgbClr r="0" g="0" b="0"/>
        </a:effectRef>
        <a:fontRef idx="minor"/>
      </dsp:style>
    </dsp:sp>
    <dsp:sp modelId="{3866B74E-6163-4F2C-8596-9B105C6E7200}">
      <dsp:nvSpPr>
        <dsp:cNvPr id="0" name=""/>
        <dsp:cNvSpPr/>
      </dsp:nvSpPr>
      <dsp:spPr>
        <a:xfrm>
          <a:off x="419472" y="1424816"/>
          <a:ext cx="6687667" cy="442800"/>
        </a:xfrm>
        <a:prstGeom prst="roundRect">
          <a:avLst/>
        </a:prstGeom>
        <a:gradFill rotWithShape="0">
          <a:gsLst>
            <a:gs pos="0">
              <a:schemeClr val="accent3">
                <a:shade val="50000"/>
                <a:hueOff val="178371"/>
                <a:satOff val="-2846"/>
                <a:lumOff val="27405"/>
                <a:alphaOff val="0"/>
                <a:shade val="51000"/>
                <a:satMod val="130000"/>
              </a:schemeClr>
            </a:gs>
            <a:gs pos="80000">
              <a:schemeClr val="accent3">
                <a:shade val="50000"/>
                <a:hueOff val="178371"/>
                <a:satOff val="-2846"/>
                <a:lumOff val="27405"/>
                <a:alphaOff val="0"/>
                <a:shade val="93000"/>
                <a:satMod val="130000"/>
              </a:schemeClr>
            </a:gs>
            <a:gs pos="100000">
              <a:schemeClr val="accent3">
                <a:shade val="50000"/>
                <a:hueOff val="178371"/>
                <a:satOff val="-2846"/>
                <a:lumOff val="2740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1971" tIns="0" rIns="221971" bIns="0" numCol="1" spcCol="1270" anchor="ctr" anchorCtr="0">
          <a:noAutofit/>
        </a:bodyPr>
        <a:lstStyle/>
        <a:p>
          <a:pPr lvl="0" algn="l" defTabSz="800100" rtl="0">
            <a:lnSpc>
              <a:spcPct val="90000"/>
            </a:lnSpc>
            <a:spcBef>
              <a:spcPct val="0"/>
            </a:spcBef>
            <a:spcAft>
              <a:spcPct val="35000"/>
            </a:spcAft>
          </a:pPr>
          <a:r>
            <a:rPr lang="it-IT" sz="1800" b="1" kern="1200" dirty="0" smtClean="0">
              <a:effectLst>
                <a:outerShdw blurRad="38100" dist="38100" dir="2700000" algn="tl">
                  <a:srgbClr val="000000">
                    <a:alpha val="43137"/>
                  </a:srgbClr>
                </a:outerShdw>
              </a:effectLst>
              <a:latin typeface="+mn-lt"/>
            </a:rPr>
            <a:t>Rifiuti speciali non pericolosi</a:t>
          </a:r>
          <a:r>
            <a:rPr lang="it-IT" sz="1800" kern="1200" dirty="0" smtClean="0">
              <a:effectLst>
                <a:outerShdw blurRad="38100" dist="38100" dir="2700000" algn="tl">
                  <a:srgbClr val="000000">
                    <a:alpha val="43137"/>
                  </a:srgbClr>
                </a:outerShdw>
              </a:effectLst>
              <a:latin typeface="+mn-lt"/>
            </a:rPr>
            <a:t>: Riduzione del </a:t>
          </a:r>
          <a:r>
            <a:rPr lang="it-IT" sz="1800" b="1" kern="1200" dirty="0" smtClean="0">
              <a:effectLst>
                <a:outerShdw blurRad="38100" dist="38100" dir="2700000" algn="tl">
                  <a:srgbClr val="000000">
                    <a:alpha val="43137"/>
                  </a:srgbClr>
                </a:outerShdw>
              </a:effectLst>
              <a:latin typeface="+mn-lt"/>
            </a:rPr>
            <a:t>5</a:t>
          </a:r>
          <a:r>
            <a:rPr lang="it-IT" sz="1800" kern="1200" dirty="0" smtClean="0">
              <a:effectLst>
                <a:outerShdw blurRad="38100" dist="38100" dir="2700000" algn="tl">
                  <a:srgbClr val="000000">
                    <a:alpha val="43137"/>
                  </a:srgbClr>
                </a:outerShdw>
              </a:effectLst>
              <a:latin typeface="+mn-lt"/>
            </a:rPr>
            <a:t>%</a:t>
          </a:r>
          <a:endParaRPr lang="it-IT" sz="1800" kern="1200" dirty="0">
            <a:effectLst>
              <a:outerShdw blurRad="38100" dist="38100" dir="2700000" algn="tl">
                <a:srgbClr val="000000">
                  <a:alpha val="43137"/>
                </a:srgbClr>
              </a:outerShdw>
            </a:effectLst>
            <a:latin typeface="+mn-lt"/>
          </a:endParaRPr>
        </a:p>
      </dsp:txBody>
      <dsp:txXfrm>
        <a:off x="441088" y="1446432"/>
        <a:ext cx="6644435" cy="3995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4326B-2095-4119-8A49-41535C424FD8}">
      <dsp:nvSpPr>
        <dsp:cNvPr id="0" name=""/>
        <dsp:cNvSpPr/>
      </dsp:nvSpPr>
      <dsp:spPr>
        <a:xfrm>
          <a:off x="0" y="311659"/>
          <a:ext cx="2677797" cy="1606678"/>
        </a:xfrm>
        <a:prstGeom prst="rect">
          <a:avLst/>
        </a:prstGeom>
        <a:solidFill>
          <a:schemeClr val="lt1">
            <a:hueOff val="0"/>
            <a:satOff val="0"/>
            <a:lumOff val="0"/>
            <a:alphaOff val="0"/>
          </a:schemeClr>
        </a:solidFill>
        <a:ln w="15875" cap="flat" cmpd="sng" algn="ctr">
          <a:solidFill>
            <a:schemeClr val="accent1">
              <a:lumMod val="75000"/>
            </a:schemeClr>
          </a:solidFill>
          <a:prstDash val="sysDash"/>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it-IT" sz="1800" kern="1200" dirty="0" smtClean="0">
              <a:effectLst/>
              <a:latin typeface="Calibri Light" panose="020F0302020204030204" pitchFamily="34" charset="0"/>
            </a:rPr>
            <a:t>rifiuti biodegradabili</a:t>
          </a:r>
          <a:endParaRPr lang="it-IT" sz="1800" kern="1200" dirty="0">
            <a:effectLst/>
            <a:latin typeface="Calibri Light" panose="020F0302020204030204" pitchFamily="34" charset="0"/>
          </a:endParaRPr>
        </a:p>
      </dsp:txBody>
      <dsp:txXfrm>
        <a:off x="0" y="311659"/>
        <a:ext cx="2677797" cy="1606678"/>
      </dsp:txXfrm>
    </dsp:sp>
    <dsp:sp modelId="{186E9390-F20C-402F-974D-28D7C287AF66}">
      <dsp:nvSpPr>
        <dsp:cNvPr id="0" name=""/>
        <dsp:cNvSpPr/>
      </dsp:nvSpPr>
      <dsp:spPr>
        <a:xfrm>
          <a:off x="2945577" y="311659"/>
          <a:ext cx="2677797" cy="1606678"/>
        </a:xfrm>
        <a:prstGeom prst="rect">
          <a:avLst/>
        </a:prstGeom>
        <a:solidFill>
          <a:schemeClr val="lt1">
            <a:hueOff val="0"/>
            <a:satOff val="0"/>
            <a:lumOff val="0"/>
            <a:alphaOff val="0"/>
          </a:schemeClr>
        </a:solidFill>
        <a:ln w="15875" cap="flat" cmpd="sng" algn="ctr">
          <a:solidFill>
            <a:schemeClr val="accent1">
              <a:lumMod val="75000"/>
            </a:schemeClr>
          </a:solidFill>
          <a:prstDash val="sysDash"/>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it-IT" sz="1800" kern="1200" smtClean="0">
              <a:effectLst/>
              <a:latin typeface="Calibri Light" panose="020F0302020204030204" pitchFamily="34" charset="0"/>
            </a:rPr>
            <a:t>rifiuti cartacei</a:t>
          </a:r>
          <a:endParaRPr lang="it-IT" sz="1800" kern="1200">
            <a:effectLst/>
            <a:latin typeface="Calibri Light" panose="020F0302020204030204" pitchFamily="34" charset="0"/>
          </a:endParaRPr>
        </a:p>
      </dsp:txBody>
      <dsp:txXfrm>
        <a:off x="2945577" y="311659"/>
        <a:ext cx="2677797" cy="1606678"/>
      </dsp:txXfrm>
    </dsp:sp>
    <dsp:sp modelId="{DC8F5EF3-25F2-44C4-ABDE-76C74A5B80E3}">
      <dsp:nvSpPr>
        <dsp:cNvPr id="0" name=""/>
        <dsp:cNvSpPr/>
      </dsp:nvSpPr>
      <dsp:spPr>
        <a:xfrm>
          <a:off x="5891154" y="311659"/>
          <a:ext cx="2677797" cy="1606678"/>
        </a:xfrm>
        <a:prstGeom prst="rect">
          <a:avLst/>
        </a:prstGeom>
        <a:solidFill>
          <a:schemeClr val="lt1">
            <a:hueOff val="0"/>
            <a:satOff val="0"/>
            <a:lumOff val="0"/>
            <a:alphaOff val="0"/>
          </a:schemeClr>
        </a:solidFill>
        <a:ln w="15875" cap="flat" cmpd="sng" algn="ctr">
          <a:solidFill>
            <a:schemeClr val="accent1">
              <a:lumMod val="75000"/>
            </a:schemeClr>
          </a:solidFill>
          <a:prstDash val="sysDash"/>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it-IT" sz="1800" kern="1200" smtClean="0">
              <a:effectLst/>
              <a:latin typeface="Calibri Light" panose="020F0302020204030204" pitchFamily="34" charset="0"/>
            </a:rPr>
            <a:t>rifiuti da imballaggio</a:t>
          </a:r>
          <a:endParaRPr lang="it-IT" sz="1800" kern="1200">
            <a:effectLst/>
            <a:latin typeface="Calibri Light" panose="020F0302020204030204" pitchFamily="34" charset="0"/>
          </a:endParaRPr>
        </a:p>
      </dsp:txBody>
      <dsp:txXfrm>
        <a:off x="5891154" y="311659"/>
        <a:ext cx="2677797" cy="1606678"/>
      </dsp:txXfrm>
    </dsp:sp>
    <dsp:sp modelId="{5B6DF6B5-D2A9-4E6C-BAE3-53C54C86B853}">
      <dsp:nvSpPr>
        <dsp:cNvPr id="0" name=""/>
        <dsp:cNvSpPr/>
      </dsp:nvSpPr>
      <dsp:spPr>
        <a:xfrm>
          <a:off x="0" y="2186117"/>
          <a:ext cx="2677797" cy="1606678"/>
        </a:xfrm>
        <a:prstGeom prst="rect">
          <a:avLst/>
        </a:prstGeom>
        <a:solidFill>
          <a:schemeClr val="lt1">
            <a:hueOff val="0"/>
            <a:satOff val="0"/>
            <a:lumOff val="0"/>
            <a:alphaOff val="0"/>
          </a:schemeClr>
        </a:solidFill>
        <a:ln w="15875" cap="flat" cmpd="sng" algn="ctr">
          <a:solidFill>
            <a:schemeClr val="accent1">
              <a:lumMod val="75000"/>
            </a:schemeClr>
          </a:solidFill>
          <a:prstDash val="sysDash"/>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it-IT" sz="1800" kern="1200" dirty="0" smtClean="0">
              <a:effectLst/>
              <a:latin typeface="Calibri Light" panose="020F0302020204030204" pitchFamily="34" charset="0"/>
            </a:rPr>
            <a:t>rifiuti da apparecchiature elettriche ed elettroniche (RAEE)</a:t>
          </a:r>
          <a:endParaRPr lang="it-IT" sz="1800" kern="1200" dirty="0">
            <a:effectLst/>
            <a:latin typeface="Calibri Light" panose="020F0302020204030204" pitchFamily="34" charset="0"/>
          </a:endParaRPr>
        </a:p>
      </dsp:txBody>
      <dsp:txXfrm>
        <a:off x="0" y="2186117"/>
        <a:ext cx="2677797" cy="1606678"/>
      </dsp:txXfrm>
    </dsp:sp>
    <dsp:sp modelId="{A67D371A-C562-4632-A4B3-B84A6319D9B5}">
      <dsp:nvSpPr>
        <dsp:cNvPr id="0" name=""/>
        <dsp:cNvSpPr/>
      </dsp:nvSpPr>
      <dsp:spPr>
        <a:xfrm>
          <a:off x="2945577" y="2186117"/>
          <a:ext cx="2677797" cy="1606678"/>
        </a:xfrm>
        <a:prstGeom prst="rect">
          <a:avLst/>
        </a:prstGeom>
        <a:solidFill>
          <a:schemeClr val="lt1">
            <a:hueOff val="0"/>
            <a:satOff val="0"/>
            <a:lumOff val="0"/>
            <a:alphaOff val="0"/>
          </a:schemeClr>
        </a:solidFill>
        <a:ln w="15875" cap="flat" cmpd="sng" algn="ctr">
          <a:solidFill>
            <a:schemeClr val="accent1">
              <a:lumMod val="75000"/>
            </a:schemeClr>
          </a:solidFill>
          <a:prstDash val="sysDash"/>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it-IT" sz="1800" kern="1200" dirty="0" smtClean="0">
              <a:effectLst/>
              <a:latin typeface="Calibri Light" panose="020F0302020204030204" pitchFamily="34" charset="0"/>
            </a:rPr>
            <a:t>rifiuti pericolosi</a:t>
          </a:r>
          <a:endParaRPr lang="it-IT" sz="1800" kern="1200" dirty="0">
            <a:effectLst/>
            <a:latin typeface="Calibri Light" panose="020F0302020204030204" pitchFamily="34" charset="0"/>
          </a:endParaRPr>
        </a:p>
      </dsp:txBody>
      <dsp:txXfrm>
        <a:off x="2945577" y="2186117"/>
        <a:ext cx="2677797" cy="1606678"/>
      </dsp:txXfrm>
    </dsp:sp>
    <dsp:sp modelId="{7D46B70C-9A3E-4D3A-8216-1C372D5472B9}">
      <dsp:nvSpPr>
        <dsp:cNvPr id="0" name=""/>
        <dsp:cNvSpPr/>
      </dsp:nvSpPr>
      <dsp:spPr>
        <a:xfrm>
          <a:off x="5891154" y="2186117"/>
          <a:ext cx="2677797" cy="1606678"/>
        </a:xfrm>
        <a:prstGeom prst="rect">
          <a:avLst/>
        </a:prstGeom>
        <a:solidFill>
          <a:schemeClr val="lt1">
            <a:hueOff val="0"/>
            <a:satOff val="0"/>
            <a:lumOff val="0"/>
            <a:alphaOff val="0"/>
          </a:schemeClr>
        </a:solidFill>
        <a:ln w="15875" cap="flat" cmpd="sng" algn="ctr">
          <a:solidFill>
            <a:schemeClr val="accent1">
              <a:lumMod val="75000"/>
            </a:schemeClr>
          </a:solidFill>
          <a:prstDash val="sysDash"/>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it-IT" sz="1800" kern="1200" dirty="0" smtClean="0">
              <a:effectLst/>
              <a:latin typeface="Calibri Light" panose="020F0302020204030204" pitchFamily="34" charset="0"/>
            </a:rPr>
            <a:t>rifiuti da costruzione e demolizione </a:t>
          </a:r>
          <a:endParaRPr lang="it-IT" sz="1800" kern="1200" dirty="0">
            <a:effectLst/>
            <a:latin typeface="Calibri Light" panose="020F0302020204030204" pitchFamily="34" charset="0"/>
          </a:endParaRPr>
        </a:p>
      </dsp:txBody>
      <dsp:txXfrm>
        <a:off x="5891154" y="2186117"/>
        <a:ext cx="2677797" cy="16066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5EFF92-0708-41E1-8BFF-9EB3D10AC283}">
      <dsp:nvSpPr>
        <dsp:cNvPr id="0" name=""/>
        <dsp:cNvSpPr/>
      </dsp:nvSpPr>
      <dsp:spPr>
        <a:xfrm>
          <a:off x="1323597" y="1070396"/>
          <a:ext cx="3089671" cy="2008286"/>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it-IT" sz="2400" kern="1200" dirty="0" smtClean="0">
              <a:effectLst>
                <a:outerShdw blurRad="38100" dist="38100" dir="2700000" algn="tl">
                  <a:srgbClr val="000000">
                    <a:alpha val="43137"/>
                  </a:srgbClr>
                </a:outerShdw>
              </a:effectLst>
              <a:latin typeface="Calibri Light" panose="020F0302020204030204" pitchFamily="34" charset="0"/>
            </a:rPr>
            <a:t>Misure di carattere generale</a:t>
          </a:r>
          <a:endParaRPr lang="it-IT" sz="2400" kern="1200" dirty="0">
            <a:effectLst>
              <a:outerShdw blurRad="38100" dist="38100" dir="2700000" algn="tl">
                <a:srgbClr val="000000">
                  <a:alpha val="43137"/>
                </a:srgbClr>
              </a:outerShdw>
            </a:effectLst>
            <a:latin typeface="Calibri Light" panose="020F0302020204030204" pitchFamily="34" charset="0"/>
          </a:endParaRPr>
        </a:p>
      </dsp:txBody>
      <dsp:txXfrm>
        <a:off x="1421633" y="1168432"/>
        <a:ext cx="2893599" cy="1812214"/>
      </dsp:txXfrm>
    </dsp:sp>
    <dsp:sp modelId="{4AA007C2-944C-4FDB-A780-3815A76C1ADB}">
      <dsp:nvSpPr>
        <dsp:cNvPr id="0" name=""/>
        <dsp:cNvSpPr/>
      </dsp:nvSpPr>
      <dsp:spPr>
        <a:xfrm>
          <a:off x="2868433" y="370973"/>
          <a:ext cx="3407132" cy="3407132"/>
        </a:xfrm>
        <a:custGeom>
          <a:avLst/>
          <a:gdLst/>
          <a:ahLst/>
          <a:cxnLst/>
          <a:rect l="0" t="0" r="0" b="0"/>
          <a:pathLst>
            <a:path>
              <a:moveTo>
                <a:pt x="343801" y="677321"/>
              </a:moveTo>
              <a:arcTo wR="1703566" hR="1703566" stAng="13022561" swAng="6354878"/>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98291EA-DC0D-473B-99CA-0514E1D3D67B}">
      <dsp:nvSpPr>
        <dsp:cNvPr id="0" name=""/>
        <dsp:cNvSpPr/>
      </dsp:nvSpPr>
      <dsp:spPr>
        <a:xfrm>
          <a:off x="4730729" y="1070396"/>
          <a:ext cx="3089671" cy="2008286"/>
        </a:xfrm>
        <a:prstGeom prst="roundRect">
          <a:avLst/>
        </a:prstGeom>
        <a:solidFill>
          <a:schemeClr val="accent3">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it-IT" sz="2400" kern="1200" dirty="0" smtClean="0">
              <a:effectLst>
                <a:outerShdw blurRad="38100" dist="38100" dir="2700000" algn="tl">
                  <a:srgbClr val="000000">
                    <a:alpha val="43137"/>
                  </a:srgbClr>
                </a:outerShdw>
              </a:effectLst>
              <a:latin typeface="Calibri Light" panose="020F0302020204030204" pitchFamily="34" charset="0"/>
            </a:rPr>
            <a:t>Misure specifiche </a:t>
          </a:r>
          <a:endParaRPr lang="it-IT" sz="2400" kern="1200" dirty="0">
            <a:effectLst>
              <a:outerShdw blurRad="38100" dist="38100" dir="2700000" algn="tl">
                <a:srgbClr val="000000">
                  <a:alpha val="43137"/>
                </a:srgbClr>
              </a:outerShdw>
            </a:effectLst>
            <a:latin typeface="Calibri Light" panose="020F0302020204030204" pitchFamily="34" charset="0"/>
          </a:endParaRPr>
        </a:p>
      </dsp:txBody>
      <dsp:txXfrm>
        <a:off x="4828765" y="1168432"/>
        <a:ext cx="2893599" cy="1812214"/>
      </dsp:txXfrm>
    </dsp:sp>
    <dsp:sp modelId="{02F52C52-A3C2-43A1-B84A-78C8F5BFC479}">
      <dsp:nvSpPr>
        <dsp:cNvPr id="0" name=""/>
        <dsp:cNvSpPr/>
      </dsp:nvSpPr>
      <dsp:spPr>
        <a:xfrm>
          <a:off x="2868433" y="370973"/>
          <a:ext cx="3407132" cy="3407132"/>
        </a:xfrm>
        <a:custGeom>
          <a:avLst/>
          <a:gdLst/>
          <a:ahLst/>
          <a:cxnLst/>
          <a:rect l="0" t="0" r="0" b="0"/>
          <a:pathLst>
            <a:path>
              <a:moveTo>
                <a:pt x="3063330" y="2729811"/>
              </a:moveTo>
              <a:arcTo wR="1703566" hR="1703566" stAng="2222561" swAng="6354878"/>
            </a:path>
          </a:pathLst>
        </a:custGeom>
        <a:noFill/>
        <a:ln w="9525" cap="flat" cmpd="sng" algn="ctr">
          <a:solidFill>
            <a:schemeClr val="accent2">
              <a:hueOff val="4681520"/>
              <a:satOff val="-5839"/>
              <a:lumOff val="1373"/>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5C4B36-CF78-4A30-93CC-37CB58320880}">
      <dsp:nvSpPr>
        <dsp:cNvPr id="0" name=""/>
        <dsp:cNvSpPr/>
      </dsp:nvSpPr>
      <dsp:spPr>
        <a:xfrm>
          <a:off x="-4309861" y="-661160"/>
          <a:ext cx="5134880" cy="5134880"/>
        </a:xfrm>
        <a:prstGeom prst="blockArc">
          <a:avLst>
            <a:gd name="adj1" fmla="val 18900000"/>
            <a:gd name="adj2" fmla="val 2700000"/>
            <a:gd name="adj3" fmla="val 421"/>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34B27D-18FA-423B-9738-480B27D3B6E3}">
      <dsp:nvSpPr>
        <dsp:cNvPr id="0" name=""/>
        <dsp:cNvSpPr/>
      </dsp:nvSpPr>
      <dsp:spPr>
        <a:xfrm>
          <a:off x="361303" y="238208"/>
          <a:ext cx="8171982" cy="476722"/>
        </a:xfrm>
        <a:prstGeom prst="rect">
          <a:avLst/>
        </a:prstGeom>
        <a:solidFill>
          <a:schemeClr val="lt1">
            <a:hueOff val="0"/>
            <a:satOff val="0"/>
            <a:lumOff val="0"/>
            <a:alphaOff val="0"/>
          </a:schemeClr>
        </a:solidFill>
        <a:ln w="9525" cap="flat" cmpd="sng" algn="ctr">
          <a:solidFill>
            <a:schemeClr val="accent1">
              <a:lumMod val="7500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78398" tIns="45720" rIns="45720" bIns="45720" numCol="1" spcCol="1270" anchor="ctr" anchorCtr="0">
          <a:noAutofit/>
        </a:bodyPr>
        <a:lstStyle/>
        <a:p>
          <a:pPr lvl="0" algn="l" defTabSz="800100" rtl="0">
            <a:lnSpc>
              <a:spcPct val="90000"/>
            </a:lnSpc>
            <a:spcBef>
              <a:spcPct val="0"/>
            </a:spcBef>
            <a:spcAft>
              <a:spcPct val="35000"/>
            </a:spcAft>
          </a:pPr>
          <a:r>
            <a:rPr lang="it-IT" sz="1800" kern="1200" smtClean="0">
              <a:solidFill>
                <a:schemeClr val="tx1"/>
              </a:solidFill>
              <a:latin typeface="Calibri Light" panose="020F0302020204030204" pitchFamily="34" charset="0"/>
            </a:rPr>
            <a:t>Produzione sostenibile</a:t>
          </a:r>
          <a:endParaRPr lang="it-IT" sz="1800" kern="1200">
            <a:solidFill>
              <a:schemeClr val="tx1"/>
            </a:solidFill>
            <a:latin typeface="Calibri Light" panose="020F0302020204030204" pitchFamily="34" charset="0"/>
          </a:endParaRPr>
        </a:p>
      </dsp:txBody>
      <dsp:txXfrm>
        <a:off x="361303" y="238208"/>
        <a:ext cx="8171982" cy="476722"/>
      </dsp:txXfrm>
    </dsp:sp>
    <dsp:sp modelId="{695030DD-8EC7-4A65-B76E-ECB20EA3C136}">
      <dsp:nvSpPr>
        <dsp:cNvPr id="0" name=""/>
        <dsp:cNvSpPr/>
      </dsp:nvSpPr>
      <dsp:spPr>
        <a:xfrm>
          <a:off x="63352" y="178618"/>
          <a:ext cx="595903" cy="595903"/>
        </a:xfrm>
        <a:prstGeom prst="ellipse">
          <a:avLst/>
        </a:prstGeom>
        <a:solidFill>
          <a:schemeClr val="lt1">
            <a:hueOff val="0"/>
            <a:satOff val="0"/>
            <a:lumOff val="0"/>
            <a:alphaOff val="0"/>
          </a:schemeClr>
        </a:solidFill>
        <a:ln w="9525" cap="flat" cmpd="sng" algn="ctr">
          <a:solidFill>
            <a:schemeClr val="accent1">
              <a:lumMod val="75000"/>
            </a:schemeClr>
          </a:solidFill>
          <a:prstDash val="sysDash"/>
        </a:ln>
        <a:effectLst/>
      </dsp:spPr>
      <dsp:style>
        <a:lnRef idx="2">
          <a:scrgbClr r="0" g="0" b="0"/>
        </a:lnRef>
        <a:fillRef idx="1">
          <a:scrgbClr r="0" g="0" b="0"/>
        </a:fillRef>
        <a:effectRef idx="0">
          <a:scrgbClr r="0" g="0" b="0"/>
        </a:effectRef>
        <a:fontRef idx="minor"/>
      </dsp:style>
    </dsp:sp>
    <dsp:sp modelId="{9EEBA940-F383-4280-B8CE-F6C6C5CDBB54}">
      <dsp:nvSpPr>
        <dsp:cNvPr id="0" name=""/>
        <dsp:cNvSpPr/>
      </dsp:nvSpPr>
      <dsp:spPr>
        <a:xfrm>
          <a:off x="702909" y="953063"/>
          <a:ext cx="7830376" cy="476722"/>
        </a:xfrm>
        <a:prstGeom prst="rect">
          <a:avLst/>
        </a:prstGeom>
        <a:solidFill>
          <a:schemeClr val="lt1">
            <a:hueOff val="0"/>
            <a:satOff val="0"/>
            <a:lumOff val="0"/>
            <a:alphaOff val="0"/>
          </a:schemeClr>
        </a:solidFill>
        <a:ln w="9525" cap="flat" cmpd="sng" algn="ctr">
          <a:solidFill>
            <a:schemeClr val="accent1">
              <a:lumMod val="7500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78398" tIns="45720" rIns="45720" bIns="45720" numCol="1" spcCol="1270" anchor="ctr" anchorCtr="0">
          <a:noAutofit/>
        </a:bodyPr>
        <a:lstStyle/>
        <a:p>
          <a:pPr lvl="0" algn="l" defTabSz="800100" rtl="0">
            <a:lnSpc>
              <a:spcPct val="90000"/>
            </a:lnSpc>
            <a:spcBef>
              <a:spcPct val="0"/>
            </a:spcBef>
            <a:spcAft>
              <a:spcPct val="35000"/>
            </a:spcAft>
          </a:pPr>
          <a:r>
            <a:rPr lang="it-IT" sz="1800" kern="1200" smtClean="0">
              <a:solidFill>
                <a:schemeClr val="tx1"/>
              </a:solidFill>
              <a:latin typeface="Calibri Light" panose="020F0302020204030204" pitchFamily="34" charset="0"/>
            </a:rPr>
            <a:t>Green Public Procurement</a:t>
          </a:r>
          <a:endParaRPr lang="it-IT" sz="1800" kern="1200">
            <a:solidFill>
              <a:schemeClr val="tx1"/>
            </a:solidFill>
            <a:latin typeface="Calibri Light" panose="020F0302020204030204" pitchFamily="34" charset="0"/>
          </a:endParaRPr>
        </a:p>
      </dsp:txBody>
      <dsp:txXfrm>
        <a:off x="702909" y="953063"/>
        <a:ext cx="7830376" cy="476722"/>
      </dsp:txXfrm>
    </dsp:sp>
    <dsp:sp modelId="{A60B9DDF-D2D4-4CCE-B9C7-7DA241ACBA67}">
      <dsp:nvSpPr>
        <dsp:cNvPr id="0" name=""/>
        <dsp:cNvSpPr/>
      </dsp:nvSpPr>
      <dsp:spPr>
        <a:xfrm>
          <a:off x="404957" y="893473"/>
          <a:ext cx="595903" cy="595903"/>
        </a:xfrm>
        <a:prstGeom prst="ellipse">
          <a:avLst/>
        </a:prstGeom>
        <a:solidFill>
          <a:schemeClr val="lt1">
            <a:hueOff val="0"/>
            <a:satOff val="0"/>
            <a:lumOff val="0"/>
            <a:alphaOff val="0"/>
          </a:schemeClr>
        </a:solidFill>
        <a:ln w="9525" cap="flat" cmpd="sng" algn="ctr">
          <a:solidFill>
            <a:schemeClr val="accent1">
              <a:lumMod val="75000"/>
            </a:schemeClr>
          </a:solidFill>
          <a:prstDash val="sysDash"/>
        </a:ln>
        <a:effectLst/>
      </dsp:spPr>
      <dsp:style>
        <a:lnRef idx="2">
          <a:scrgbClr r="0" g="0" b="0"/>
        </a:lnRef>
        <a:fillRef idx="1">
          <a:scrgbClr r="0" g="0" b="0"/>
        </a:fillRef>
        <a:effectRef idx="0">
          <a:scrgbClr r="0" g="0" b="0"/>
        </a:effectRef>
        <a:fontRef idx="minor"/>
      </dsp:style>
    </dsp:sp>
    <dsp:sp modelId="{5C4D460C-7A48-4A24-B927-4C3C137C7B35}">
      <dsp:nvSpPr>
        <dsp:cNvPr id="0" name=""/>
        <dsp:cNvSpPr/>
      </dsp:nvSpPr>
      <dsp:spPr>
        <a:xfrm>
          <a:off x="807754" y="1667918"/>
          <a:ext cx="7725531" cy="476722"/>
        </a:xfrm>
        <a:prstGeom prst="rect">
          <a:avLst/>
        </a:prstGeom>
        <a:solidFill>
          <a:schemeClr val="lt1">
            <a:hueOff val="0"/>
            <a:satOff val="0"/>
            <a:lumOff val="0"/>
            <a:alphaOff val="0"/>
          </a:schemeClr>
        </a:solidFill>
        <a:ln w="9525" cap="flat" cmpd="sng" algn="ctr">
          <a:solidFill>
            <a:schemeClr val="accent1">
              <a:lumMod val="7500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78398" tIns="45720" rIns="45720" bIns="45720" numCol="1" spcCol="1270" anchor="ctr" anchorCtr="0">
          <a:noAutofit/>
        </a:bodyPr>
        <a:lstStyle/>
        <a:p>
          <a:pPr lvl="0" algn="l" defTabSz="800100" rtl="0">
            <a:lnSpc>
              <a:spcPct val="90000"/>
            </a:lnSpc>
            <a:spcBef>
              <a:spcPct val="0"/>
            </a:spcBef>
            <a:spcAft>
              <a:spcPct val="35000"/>
            </a:spcAft>
          </a:pPr>
          <a:r>
            <a:rPr lang="it-IT" sz="1800" kern="1200" dirty="0" smtClean="0">
              <a:solidFill>
                <a:schemeClr val="tx1"/>
              </a:solidFill>
              <a:latin typeface="Calibri Light" panose="020F0302020204030204" pitchFamily="34" charset="0"/>
            </a:rPr>
            <a:t>Riutilizzo</a:t>
          </a:r>
          <a:endParaRPr lang="it-IT" sz="1800" kern="1200" dirty="0">
            <a:solidFill>
              <a:schemeClr val="tx1"/>
            </a:solidFill>
            <a:latin typeface="Calibri Light" panose="020F0302020204030204" pitchFamily="34" charset="0"/>
          </a:endParaRPr>
        </a:p>
      </dsp:txBody>
      <dsp:txXfrm>
        <a:off x="807754" y="1667918"/>
        <a:ext cx="7725531" cy="476722"/>
      </dsp:txXfrm>
    </dsp:sp>
    <dsp:sp modelId="{B2A57011-F8E9-40C8-9F52-6F7AC9B15216}">
      <dsp:nvSpPr>
        <dsp:cNvPr id="0" name=""/>
        <dsp:cNvSpPr/>
      </dsp:nvSpPr>
      <dsp:spPr>
        <a:xfrm>
          <a:off x="509802" y="1608328"/>
          <a:ext cx="595903" cy="595903"/>
        </a:xfrm>
        <a:prstGeom prst="ellipse">
          <a:avLst/>
        </a:prstGeom>
        <a:solidFill>
          <a:schemeClr val="lt1">
            <a:hueOff val="0"/>
            <a:satOff val="0"/>
            <a:lumOff val="0"/>
            <a:alphaOff val="0"/>
          </a:schemeClr>
        </a:solidFill>
        <a:ln w="9525" cap="flat" cmpd="sng" algn="ctr">
          <a:solidFill>
            <a:schemeClr val="accent1">
              <a:lumMod val="75000"/>
            </a:schemeClr>
          </a:solidFill>
          <a:prstDash val="sysDash"/>
        </a:ln>
        <a:effectLst/>
      </dsp:spPr>
      <dsp:style>
        <a:lnRef idx="2">
          <a:scrgbClr r="0" g="0" b="0"/>
        </a:lnRef>
        <a:fillRef idx="1">
          <a:scrgbClr r="0" g="0" b="0"/>
        </a:fillRef>
        <a:effectRef idx="0">
          <a:scrgbClr r="0" g="0" b="0"/>
        </a:effectRef>
        <a:fontRef idx="minor"/>
      </dsp:style>
    </dsp:sp>
    <dsp:sp modelId="{D7AEF6BB-F0A9-488A-AD3F-2CAE2EB8BA60}">
      <dsp:nvSpPr>
        <dsp:cNvPr id="0" name=""/>
        <dsp:cNvSpPr/>
      </dsp:nvSpPr>
      <dsp:spPr>
        <a:xfrm>
          <a:off x="702909" y="2382773"/>
          <a:ext cx="7830376" cy="476722"/>
        </a:xfrm>
        <a:prstGeom prst="rect">
          <a:avLst/>
        </a:prstGeom>
        <a:solidFill>
          <a:schemeClr val="lt1">
            <a:hueOff val="0"/>
            <a:satOff val="0"/>
            <a:lumOff val="0"/>
            <a:alphaOff val="0"/>
          </a:schemeClr>
        </a:solidFill>
        <a:ln w="9525" cap="flat" cmpd="sng" algn="ctr">
          <a:solidFill>
            <a:schemeClr val="accent1">
              <a:lumMod val="7500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78398" tIns="45720" rIns="45720" bIns="45720" numCol="1" spcCol="1270" anchor="ctr" anchorCtr="0">
          <a:noAutofit/>
        </a:bodyPr>
        <a:lstStyle/>
        <a:p>
          <a:pPr lvl="0" algn="l" defTabSz="800100" rtl="0">
            <a:lnSpc>
              <a:spcPct val="90000"/>
            </a:lnSpc>
            <a:spcBef>
              <a:spcPct val="0"/>
            </a:spcBef>
            <a:spcAft>
              <a:spcPct val="35000"/>
            </a:spcAft>
          </a:pPr>
          <a:r>
            <a:rPr lang="it-IT" sz="1800" kern="1200" dirty="0" smtClean="0">
              <a:solidFill>
                <a:schemeClr val="tx1"/>
              </a:solidFill>
              <a:latin typeface="Calibri Light" panose="020F0302020204030204" pitchFamily="34" charset="0"/>
            </a:rPr>
            <a:t>Informazione, sensibilizzazione, educazione</a:t>
          </a:r>
          <a:endParaRPr lang="it-IT" sz="1800" kern="1200" dirty="0">
            <a:solidFill>
              <a:schemeClr val="tx1"/>
            </a:solidFill>
            <a:latin typeface="Calibri Light" panose="020F0302020204030204" pitchFamily="34" charset="0"/>
          </a:endParaRPr>
        </a:p>
      </dsp:txBody>
      <dsp:txXfrm>
        <a:off x="702909" y="2382773"/>
        <a:ext cx="7830376" cy="476722"/>
      </dsp:txXfrm>
    </dsp:sp>
    <dsp:sp modelId="{C40F4EDE-1BC7-4850-A32A-91C43D420237}">
      <dsp:nvSpPr>
        <dsp:cNvPr id="0" name=""/>
        <dsp:cNvSpPr/>
      </dsp:nvSpPr>
      <dsp:spPr>
        <a:xfrm>
          <a:off x="404957" y="2323183"/>
          <a:ext cx="595903" cy="595903"/>
        </a:xfrm>
        <a:prstGeom prst="ellipse">
          <a:avLst/>
        </a:prstGeom>
        <a:solidFill>
          <a:schemeClr val="lt1">
            <a:hueOff val="0"/>
            <a:satOff val="0"/>
            <a:lumOff val="0"/>
            <a:alphaOff val="0"/>
          </a:schemeClr>
        </a:solidFill>
        <a:ln w="9525" cap="flat" cmpd="sng" algn="ctr">
          <a:solidFill>
            <a:schemeClr val="accent1">
              <a:lumMod val="75000"/>
            </a:schemeClr>
          </a:solidFill>
          <a:prstDash val="sysDash"/>
        </a:ln>
        <a:effectLst/>
      </dsp:spPr>
      <dsp:style>
        <a:lnRef idx="2">
          <a:scrgbClr r="0" g="0" b="0"/>
        </a:lnRef>
        <a:fillRef idx="1">
          <a:scrgbClr r="0" g="0" b="0"/>
        </a:fillRef>
        <a:effectRef idx="0">
          <a:scrgbClr r="0" g="0" b="0"/>
        </a:effectRef>
        <a:fontRef idx="minor"/>
      </dsp:style>
    </dsp:sp>
    <dsp:sp modelId="{300D157A-BB4C-4A74-824A-7A9C49424BEA}">
      <dsp:nvSpPr>
        <dsp:cNvPr id="0" name=""/>
        <dsp:cNvSpPr/>
      </dsp:nvSpPr>
      <dsp:spPr>
        <a:xfrm>
          <a:off x="361303" y="3097628"/>
          <a:ext cx="8171982" cy="476722"/>
        </a:xfrm>
        <a:prstGeom prst="rect">
          <a:avLst/>
        </a:prstGeom>
        <a:solidFill>
          <a:schemeClr val="lt1">
            <a:hueOff val="0"/>
            <a:satOff val="0"/>
            <a:lumOff val="0"/>
            <a:alphaOff val="0"/>
          </a:schemeClr>
        </a:solidFill>
        <a:ln w="9525" cap="flat" cmpd="sng" algn="ctr">
          <a:solidFill>
            <a:schemeClr val="accent1">
              <a:lumMod val="7500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78398" tIns="45720" rIns="45720" bIns="45720" numCol="1" spcCol="1270" anchor="ctr" anchorCtr="0">
          <a:noAutofit/>
        </a:bodyPr>
        <a:lstStyle/>
        <a:p>
          <a:pPr lvl="0" algn="l" defTabSz="800100" rtl="0">
            <a:lnSpc>
              <a:spcPct val="90000"/>
            </a:lnSpc>
            <a:spcBef>
              <a:spcPct val="0"/>
            </a:spcBef>
            <a:spcAft>
              <a:spcPct val="35000"/>
            </a:spcAft>
          </a:pPr>
          <a:r>
            <a:rPr lang="it-IT" sz="1800" kern="1200" dirty="0" smtClean="0">
              <a:solidFill>
                <a:schemeClr val="tx1"/>
              </a:solidFill>
              <a:latin typeface="Calibri Light" panose="020F0302020204030204" pitchFamily="34" charset="0"/>
            </a:rPr>
            <a:t>Strumenti economici, fiscali e di regolamentazione</a:t>
          </a:r>
          <a:endParaRPr lang="it-IT" sz="1800" kern="1200" dirty="0">
            <a:solidFill>
              <a:schemeClr val="tx1"/>
            </a:solidFill>
            <a:latin typeface="Calibri Light" panose="020F0302020204030204" pitchFamily="34" charset="0"/>
          </a:endParaRPr>
        </a:p>
      </dsp:txBody>
      <dsp:txXfrm>
        <a:off x="361303" y="3097628"/>
        <a:ext cx="8171982" cy="476722"/>
      </dsp:txXfrm>
    </dsp:sp>
    <dsp:sp modelId="{E715E968-020B-405E-AAE2-4F57D6777F49}">
      <dsp:nvSpPr>
        <dsp:cNvPr id="0" name=""/>
        <dsp:cNvSpPr/>
      </dsp:nvSpPr>
      <dsp:spPr>
        <a:xfrm>
          <a:off x="63352" y="3038038"/>
          <a:ext cx="595903" cy="595903"/>
        </a:xfrm>
        <a:prstGeom prst="ellipse">
          <a:avLst/>
        </a:prstGeom>
        <a:solidFill>
          <a:schemeClr val="lt1">
            <a:hueOff val="0"/>
            <a:satOff val="0"/>
            <a:lumOff val="0"/>
            <a:alphaOff val="0"/>
          </a:schemeClr>
        </a:solidFill>
        <a:ln w="9525" cap="flat" cmpd="sng" algn="ctr">
          <a:solidFill>
            <a:schemeClr val="accent1">
              <a:lumMod val="7500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2" y="4"/>
            <a:ext cx="2946400" cy="496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3" tIns="45712" rIns="91423" bIns="45712"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1" name="Rectangle 3"/>
          <p:cNvSpPr>
            <a:spLocks noGrp="1" noChangeArrowheads="1"/>
          </p:cNvSpPr>
          <p:nvPr>
            <p:ph type="dt" sz="quarter" idx="1"/>
          </p:nvPr>
        </p:nvSpPr>
        <p:spPr bwMode="auto">
          <a:xfrm>
            <a:off x="3849691" y="4"/>
            <a:ext cx="2946400" cy="496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3" tIns="45712" rIns="91423" bIns="45712"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7892" name="Rectangle 4"/>
          <p:cNvSpPr>
            <a:spLocks noGrp="1" noChangeArrowheads="1"/>
          </p:cNvSpPr>
          <p:nvPr>
            <p:ph type="ftr" sz="quarter" idx="2"/>
          </p:nvPr>
        </p:nvSpPr>
        <p:spPr bwMode="auto">
          <a:xfrm>
            <a:off x="2" y="9428167"/>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3" tIns="45712" rIns="91423" bIns="45712"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3" name="Rectangle 5"/>
          <p:cNvSpPr>
            <a:spLocks noGrp="1" noChangeArrowheads="1"/>
          </p:cNvSpPr>
          <p:nvPr>
            <p:ph type="sldNum" sz="quarter" idx="3"/>
          </p:nvPr>
        </p:nvSpPr>
        <p:spPr bwMode="auto">
          <a:xfrm>
            <a:off x="3849691" y="9428167"/>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3" tIns="45712" rIns="91423" bIns="45712" numCol="1" anchor="b" anchorCtr="0" compatLnSpc="1">
            <a:prstTxWarp prst="textNoShape">
              <a:avLst/>
            </a:prstTxWarp>
          </a:bodyPr>
          <a:lstStyle>
            <a:lvl1pPr algn="r">
              <a:defRPr>
                <a:solidFill>
                  <a:schemeClr val="tx1"/>
                </a:solidFill>
                <a:latin typeface="Arial" charset="0"/>
              </a:defRPr>
            </a:lvl1pPr>
          </a:lstStyle>
          <a:p>
            <a:fld id="{F8A925E3-7AF5-47CE-A038-28C519704D18}" type="slidenum">
              <a:rPr lang="en-GB" altLang="en-US"/>
              <a:pPr/>
              <a:t>‹n.›</a:t>
            </a:fld>
            <a:endParaRPr lang="en-GB" altLang="en-US"/>
          </a:p>
        </p:txBody>
      </p:sp>
    </p:spTree>
    <p:extLst>
      <p:ext uri="{BB962C8B-B14F-4D97-AF65-F5344CB8AC3E}">
        <p14:creationId xmlns:p14="http://schemas.microsoft.com/office/powerpoint/2010/main" val="1541040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 y="4"/>
            <a:ext cx="2946400" cy="496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3" tIns="45712" rIns="91423" bIns="45712"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6867" name="Rectangle 3"/>
          <p:cNvSpPr>
            <a:spLocks noGrp="1" noChangeArrowheads="1"/>
          </p:cNvSpPr>
          <p:nvPr>
            <p:ph type="dt" idx="1"/>
          </p:nvPr>
        </p:nvSpPr>
        <p:spPr bwMode="auto">
          <a:xfrm>
            <a:off x="3849691" y="4"/>
            <a:ext cx="2946400" cy="496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3" tIns="45712" rIns="91423" bIns="45712"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920750" y="746125"/>
            <a:ext cx="4959350" cy="37195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9452" y="4714879"/>
            <a:ext cx="5438776"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3" tIns="45712" rIns="91423" bIns="45712"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6870" name="Rectangle 6"/>
          <p:cNvSpPr>
            <a:spLocks noGrp="1" noChangeArrowheads="1"/>
          </p:cNvSpPr>
          <p:nvPr>
            <p:ph type="ftr" sz="quarter" idx="4"/>
          </p:nvPr>
        </p:nvSpPr>
        <p:spPr bwMode="auto">
          <a:xfrm>
            <a:off x="2" y="9428167"/>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3" tIns="45712" rIns="91423" bIns="45712"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6871" name="Rectangle 7"/>
          <p:cNvSpPr>
            <a:spLocks noGrp="1" noChangeArrowheads="1"/>
          </p:cNvSpPr>
          <p:nvPr>
            <p:ph type="sldNum" sz="quarter" idx="5"/>
          </p:nvPr>
        </p:nvSpPr>
        <p:spPr bwMode="auto">
          <a:xfrm>
            <a:off x="3849691" y="9428167"/>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3" tIns="45712" rIns="91423" bIns="45712" numCol="1" anchor="b" anchorCtr="0" compatLnSpc="1">
            <a:prstTxWarp prst="textNoShape">
              <a:avLst/>
            </a:prstTxWarp>
          </a:bodyPr>
          <a:lstStyle>
            <a:lvl1pPr algn="r">
              <a:defRPr>
                <a:solidFill>
                  <a:schemeClr val="tx1"/>
                </a:solidFill>
                <a:latin typeface="Arial" charset="0"/>
              </a:defRPr>
            </a:lvl1pPr>
          </a:lstStyle>
          <a:p>
            <a:fld id="{3665D738-25DF-48F9-9A59-8E5640E1A991}" type="slidenum">
              <a:rPr lang="en-GB" altLang="en-US"/>
              <a:pPr/>
              <a:t>‹n.›</a:t>
            </a:fld>
            <a:endParaRPr lang="en-GB" altLang="en-US"/>
          </a:p>
        </p:txBody>
      </p:sp>
    </p:spTree>
    <p:extLst>
      <p:ext uri="{BB962C8B-B14F-4D97-AF65-F5344CB8AC3E}">
        <p14:creationId xmlns:p14="http://schemas.microsoft.com/office/powerpoint/2010/main" val="131971606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3665D738-25DF-48F9-9A59-8E5640E1A991}" type="slidenum">
              <a:rPr lang="en-GB" altLang="en-US" smtClean="0"/>
              <a:pPr/>
              <a:t>3</a:t>
            </a:fld>
            <a:endParaRPr lang="en-GB" altLang="en-US"/>
          </a:p>
        </p:txBody>
      </p:sp>
    </p:spTree>
    <p:extLst>
      <p:ext uri="{BB962C8B-B14F-4D97-AF65-F5344CB8AC3E}">
        <p14:creationId xmlns:p14="http://schemas.microsoft.com/office/powerpoint/2010/main" val="1669827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665D738-25DF-48F9-9A59-8E5640E1A991}" type="slidenum">
              <a:rPr lang="en-GB" altLang="en-US" smtClean="0"/>
              <a:pPr/>
              <a:t>4</a:t>
            </a:fld>
            <a:endParaRPr lang="en-GB" altLang="en-US" dirty="0"/>
          </a:p>
        </p:txBody>
      </p:sp>
    </p:spTree>
    <p:extLst>
      <p:ext uri="{BB962C8B-B14F-4D97-AF65-F5344CB8AC3E}">
        <p14:creationId xmlns:p14="http://schemas.microsoft.com/office/powerpoint/2010/main" val="3980678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665D738-25DF-48F9-9A59-8E5640E1A991}" type="slidenum">
              <a:rPr lang="en-GB" altLang="en-US" smtClean="0"/>
              <a:pPr/>
              <a:t>5</a:t>
            </a:fld>
            <a:endParaRPr lang="en-GB" altLang="en-US" dirty="0"/>
          </a:p>
        </p:txBody>
      </p:sp>
    </p:spTree>
    <p:extLst>
      <p:ext uri="{BB962C8B-B14F-4D97-AF65-F5344CB8AC3E}">
        <p14:creationId xmlns:p14="http://schemas.microsoft.com/office/powerpoint/2010/main" val="3980678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665D738-25DF-48F9-9A59-8E5640E1A991}" type="slidenum">
              <a:rPr lang="en-GB" altLang="en-US" smtClean="0"/>
              <a:pPr/>
              <a:t>6</a:t>
            </a:fld>
            <a:endParaRPr lang="en-GB" altLang="en-US" dirty="0"/>
          </a:p>
        </p:txBody>
      </p:sp>
    </p:spTree>
    <p:extLst>
      <p:ext uri="{BB962C8B-B14F-4D97-AF65-F5344CB8AC3E}">
        <p14:creationId xmlns:p14="http://schemas.microsoft.com/office/powerpoint/2010/main" val="3980678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665D738-25DF-48F9-9A59-8E5640E1A991}" type="slidenum">
              <a:rPr lang="en-GB" altLang="en-US" smtClean="0"/>
              <a:pPr/>
              <a:t>7</a:t>
            </a:fld>
            <a:endParaRPr lang="en-GB" altLang="en-US" dirty="0"/>
          </a:p>
        </p:txBody>
      </p:sp>
    </p:spTree>
    <p:extLst>
      <p:ext uri="{BB962C8B-B14F-4D97-AF65-F5344CB8AC3E}">
        <p14:creationId xmlns:p14="http://schemas.microsoft.com/office/powerpoint/2010/main" val="3980678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3665D738-25DF-48F9-9A59-8E5640E1A991}" type="slidenum">
              <a:rPr lang="en-GB" altLang="en-US" smtClean="0"/>
              <a:pPr/>
              <a:t>41</a:t>
            </a:fld>
            <a:endParaRPr lang="en-GB" altLang="en-US"/>
          </a:p>
        </p:txBody>
      </p:sp>
    </p:spTree>
    <p:extLst>
      <p:ext uri="{BB962C8B-B14F-4D97-AF65-F5344CB8AC3E}">
        <p14:creationId xmlns:p14="http://schemas.microsoft.com/office/powerpoint/2010/main" val="591521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 Id="rId3"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eg"/><Relationship Id="rId3"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jpeg"/><Relationship Id="rId3"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8" name="Picture 4" descr="C:\Users\kubicmi\Desktop\final selection\final selection\SecondaryRawMaterials3.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354782"/>
            <a:ext cx="9144000" cy="55032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ChangeArrowheads="1"/>
          </p:cNvSpPr>
          <p:nvPr/>
        </p:nvSpPr>
        <p:spPr bwMode="auto">
          <a:xfrm>
            <a:off x="0" y="0"/>
            <a:ext cx="9144000" cy="134143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nchor="ctr"/>
          <a:lstStyle/>
          <a:p>
            <a:pPr>
              <a:spcBef>
                <a:spcPct val="0"/>
              </a:spcBef>
            </a:pPr>
            <a:endParaRPr lang="en-US" sz="5300">
              <a:solidFill>
                <a:srgbClr val="FFFFFF"/>
              </a:solidFill>
            </a:endParaRPr>
          </a:p>
        </p:txBody>
      </p:sp>
      <p:sp>
        <p:nvSpPr>
          <p:cNvPr id="6" name="Rectangle 10"/>
          <p:cNvSpPr>
            <a:spLocks noChangeArrowheads="1"/>
          </p:cNvSpPr>
          <p:nvPr/>
        </p:nvSpPr>
        <p:spPr bwMode="auto">
          <a:xfrm>
            <a:off x="4137025" y="1352550"/>
            <a:ext cx="5006975" cy="5505450"/>
          </a:xfrm>
          <a:prstGeom prst="rect">
            <a:avLst/>
          </a:prstGeom>
          <a:solidFill>
            <a:srgbClr val="0067B0">
              <a:alpha val="76863"/>
            </a:srgbClr>
          </a:solidFill>
          <a:ln>
            <a:noFill/>
          </a:ln>
          <a:extLst/>
        </p:spPr>
        <p:txBody>
          <a:bodyPr lIns="0" anchor="ctr"/>
          <a:lstStyle/>
          <a:p>
            <a:pPr algn="ctr">
              <a:spcBef>
                <a:spcPct val="0"/>
              </a:spcBef>
            </a:pPr>
            <a:endParaRPr lang="en-US" sz="1800" b="0">
              <a:solidFill>
                <a:srgbClr val="FFFFFF"/>
              </a:solidFill>
            </a:endParaRPr>
          </a:p>
        </p:txBody>
      </p:sp>
      <p:pic>
        <p:nvPicPr>
          <p:cNvPr id="7" name="Picture 2" descr="C:\Documents and Settings\lenain\Desktop\Charte\LOGO CE - EN\VERTICAL\POSITIVE VERSION\PNG\HR\LOGO CE_Vertical_EN_quadri_H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8400" y="333375"/>
            <a:ext cx="205105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3"/>
          <p:cNvSpPr>
            <a:spLocks noChangeArrowheads="1"/>
          </p:cNvSpPr>
          <p:nvPr/>
        </p:nvSpPr>
        <p:spPr bwMode="auto">
          <a:xfrm>
            <a:off x="4137025" y="6597650"/>
            <a:ext cx="863600" cy="260350"/>
          </a:xfrm>
          <a:prstGeom prst="rect">
            <a:avLst/>
          </a:prstGeom>
          <a:solidFill>
            <a:srgbClr val="004494"/>
          </a:solidFill>
          <a:ln>
            <a:noFill/>
          </a:ln>
          <a:effectLst/>
          <a:extLst>
            <a:ext uri="{91240B29-F687-4f45-9708-019B960494DF}">
              <a14:hiddenLine xmlns:a14="http://schemas.microsoft.com/office/drawing/2010/main" w="9525" algn="ctr">
                <a:solidFill>
                  <a:srgbClr val="133176"/>
                </a:solidFill>
                <a:miter lim="800000"/>
                <a:headEnd/>
                <a:tailEnd/>
              </a14:hiddenLine>
            </a:ext>
            <a:ext uri="{AF507438-7753-43e0-B8FC-AC1667EBCBE1}">
              <a14:hiddenEffects xmlns:a14="http://schemas.microsoft.com/office/drawing/2010/main">
                <a:effectLst>
                  <a:outerShdw dist="23000" dir="5400000" rotWithShape="0">
                    <a:srgbClr val="000000">
                      <a:alpha val="34998"/>
                    </a:srgbClr>
                  </a:outerShdw>
                </a:effectLst>
              </a14:hiddenEffects>
            </a:ext>
          </a:extLst>
        </p:spPr>
        <p:txBody>
          <a:bodyPr anchor="ctr"/>
          <a:lstStyle/>
          <a:p>
            <a:pPr algn="ctr">
              <a:spcBef>
                <a:spcPct val="0"/>
              </a:spcBef>
            </a:pPr>
            <a:endParaRPr lang="en-US" sz="1800" b="0">
              <a:solidFill>
                <a:srgbClr val="FFFFFF"/>
              </a:solidFill>
            </a:endParaRPr>
          </a:p>
        </p:txBody>
      </p:sp>
      <p:sp>
        <p:nvSpPr>
          <p:cNvPr id="5124" name="Rectangle 4"/>
          <p:cNvSpPr>
            <a:spLocks noGrp="1" noChangeArrowheads="1"/>
          </p:cNvSpPr>
          <p:nvPr>
            <p:ph type="ctrTitle"/>
          </p:nvPr>
        </p:nvSpPr>
        <p:spPr>
          <a:xfrm>
            <a:off x="5003800" y="2205038"/>
            <a:ext cx="3889375" cy="1008062"/>
          </a:xfrm>
        </p:spPr>
        <p:txBody>
          <a:bodyPr lIns="0"/>
          <a:lstStyle>
            <a:lvl1pPr algn="l">
              <a:defRPr b="1">
                <a:solidFill>
                  <a:schemeClr val="bg1"/>
                </a:solidFill>
              </a:defRPr>
            </a:lvl1pPr>
          </a:lstStyle>
          <a:p>
            <a:pPr lvl="0"/>
            <a:r>
              <a:rPr lang="en-US" noProof="0" smtClean="0"/>
              <a:t>Click to edit Master title style</a:t>
            </a:r>
            <a:endParaRPr lang="en-US" noProof="0" dirty="0" smtClean="0"/>
          </a:p>
        </p:txBody>
      </p:sp>
      <p:sp>
        <p:nvSpPr>
          <p:cNvPr id="5125" name="Rectangle 5"/>
          <p:cNvSpPr>
            <a:spLocks noGrp="1" noChangeArrowheads="1"/>
          </p:cNvSpPr>
          <p:nvPr>
            <p:ph type="subTitle" idx="1"/>
          </p:nvPr>
        </p:nvSpPr>
        <p:spPr>
          <a:xfrm>
            <a:off x="5003800" y="3284538"/>
            <a:ext cx="3889375" cy="1439862"/>
          </a:xfrm>
        </p:spPr>
        <p:txBody>
          <a:bodyPr lIns="0"/>
          <a:lstStyle>
            <a:lvl1pPr marL="0" indent="0">
              <a:buFontTx/>
              <a:buNone/>
              <a:defRPr sz="2000">
                <a:solidFill>
                  <a:srgbClr val="FFD624"/>
                </a:solidFill>
              </a:defRPr>
            </a:lvl1pPr>
          </a:lstStyle>
          <a:p>
            <a:pPr lvl="0"/>
            <a:r>
              <a:rPr lang="en-US" noProof="0" smtClean="0"/>
              <a:t>Click to edit Master subtitle style</a:t>
            </a:r>
          </a:p>
        </p:txBody>
      </p:sp>
      <p:sp>
        <p:nvSpPr>
          <p:cNvPr id="9" name="Rectangle 6"/>
          <p:cNvSpPr>
            <a:spLocks noGrp="1" noChangeArrowheads="1"/>
          </p:cNvSpPr>
          <p:nvPr>
            <p:ph type="dt" sz="half" idx="10"/>
          </p:nvPr>
        </p:nvSpPr>
        <p:spPr bwMode="auto">
          <a:xfrm>
            <a:off x="7380288" y="5949950"/>
            <a:ext cx="1512887" cy="2873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solidFill>
                  <a:srgbClr val="FFFFFF"/>
                </a:solidFill>
              </a:defRPr>
            </a:lvl1pPr>
          </a:lstStyle>
          <a:p>
            <a:endParaRPr lang="en-GB" altLang="en-US"/>
          </a:p>
        </p:txBody>
      </p:sp>
      <p:sp>
        <p:nvSpPr>
          <p:cNvPr id="10" name="Rectangle 7"/>
          <p:cNvSpPr>
            <a:spLocks noGrp="1" noChangeArrowheads="1"/>
          </p:cNvSpPr>
          <p:nvPr>
            <p:ph type="ftr" sz="quarter" idx="11"/>
          </p:nvPr>
        </p:nvSpPr>
        <p:spPr>
          <a:xfrm>
            <a:off x="5005388" y="5373688"/>
            <a:ext cx="3887787" cy="476250"/>
          </a:xfrm>
        </p:spPr>
        <p:txBody>
          <a:bodyPr lIns="0"/>
          <a:lstStyle>
            <a:lvl1pPr>
              <a:spcBef>
                <a:spcPct val="20000"/>
              </a:spcBef>
              <a:defRPr>
                <a:solidFill>
                  <a:srgbClr val="FFFFFF"/>
                </a:solidFill>
                <a:latin typeface="+mn-lt"/>
              </a:defRPr>
            </a:lvl1pPr>
          </a:lstStyle>
          <a:p>
            <a:endParaRPr lang="en-GB" altLang="en-US" dirty="0"/>
          </a:p>
        </p:txBody>
      </p:sp>
    </p:spTree>
    <p:extLst>
      <p:ext uri="{BB962C8B-B14F-4D97-AF65-F5344CB8AC3E}">
        <p14:creationId xmlns:p14="http://schemas.microsoft.com/office/powerpoint/2010/main" val="3510492754"/>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p:txBody>
          <a:bodyPr/>
          <a:lstStyle>
            <a:lvl1pPr>
              <a:spcBef>
                <a:spcPct val="20000"/>
              </a:spcBef>
              <a:defRPr/>
            </a:lvl1pPr>
          </a:lstStyle>
          <a:p>
            <a:endParaRPr lang="en-GB" altLang="en-US"/>
          </a:p>
        </p:txBody>
      </p:sp>
      <p:sp>
        <p:nvSpPr>
          <p:cNvPr id="5" name="Rectangle 8"/>
          <p:cNvSpPr>
            <a:spLocks noGrp="1" noChangeArrowheads="1"/>
          </p:cNvSpPr>
          <p:nvPr>
            <p:ph type="sldNum" sz="quarter" idx="11"/>
          </p:nvPr>
        </p:nvSpPr>
        <p:spPr/>
        <p:txBody>
          <a:bodyPr/>
          <a:lstStyle>
            <a:lvl1pPr>
              <a:spcBef>
                <a:spcPct val="20000"/>
              </a:spcBef>
              <a:defRPr/>
            </a:lvl1pPr>
          </a:lstStyle>
          <a:p>
            <a:fld id="{C53D1B29-FD9E-4A45-8ABD-A46FE3833654}" type="slidenum">
              <a:rPr lang="en-GB" altLang="en-US" smtClean="0"/>
              <a:pPr/>
              <a:t>‹n.›</a:t>
            </a:fld>
            <a:endParaRPr lang="en-GB" altLang="en-US"/>
          </a:p>
        </p:txBody>
      </p:sp>
    </p:spTree>
    <p:extLst>
      <p:ext uri="{BB962C8B-B14F-4D97-AF65-F5344CB8AC3E}">
        <p14:creationId xmlns:p14="http://schemas.microsoft.com/office/powerpoint/2010/main" val="316628261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p>
            <a:fld id="{6B213302-D28A-479B-BA53-8896881E0841}" type="datetimeFigureOut">
              <a:rPr lang="it-IT" smtClean="0">
                <a:solidFill>
                  <a:prstClr val="black">
                    <a:tint val="75000"/>
                  </a:prstClr>
                </a:solidFill>
              </a:rPr>
              <a:pPr/>
              <a:t>24/02/19</a:t>
            </a:fld>
            <a:endParaRPr lang="it-IT">
              <a:solidFill>
                <a:prstClr val="black">
                  <a:tint val="75000"/>
                </a:prstClr>
              </a:solidFill>
            </a:endParaRPr>
          </a:p>
        </p:txBody>
      </p:sp>
      <p:sp>
        <p:nvSpPr>
          <p:cNvPr id="8" name="Footer Placeholder 7"/>
          <p:cNvSpPr>
            <a:spLocks noGrp="1"/>
          </p:cNvSpPr>
          <p:nvPr>
            <p:ph type="ftr" sz="quarter" idx="11"/>
          </p:nvPr>
        </p:nvSpPr>
        <p:spPr/>
        <p:txBody>
          <a:bodyPr/>
          <a:lstStyle/>
          <a:p>
            <a:endParaRPr lang="it-IT">
              <a:solidFill>
                <a:prstClr val="black">
                  <a:tint val="75000"/>
                </a:prstClr>
              </a:solidFill>
            </a:endParaRPr>
          </a:p>
        </p:txBody>
      </p:sp>
      <p:sp>
        <p:nvSpPr>
          <p:cNvPr id="9" name="Slide Number Placeholder 8"/>
          <p:cNvSpPr>
            <a:spLocks noGrp="1"/>
          </p:cNvSpPr>
          <p:nvPr>
            <p:ph type="sldNum" sz="quarter" idx="12"/>
          </p:nvPr>
        </p:nvSpPr>
        <p:spPr/>
        <p:txBody>
          <a:bodyPr/>
          <a:lstStyle/>
          <a:p>
            <a:fld id="{AEB29CCB-C00C-4A09-A44A-4E2155F858C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6207697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p>
            <a:fld id="{6B213302-D28A-479B-BA53-8896881E0841}" type="datetimeFigureOut">
              <a:rPr lang="it-IT" smtClean="0">
                <a:solidFill>
                  <a:prstClr val="black">
                    <a:tint val="75000"/>
                  </a:prstClr>
                </a:solidFill>
              </a:rPr>
              <a:pPr/>
              <a:t>24/02/19</a:t>
            </a:fld>
            <a:endParaRPr lang="it-IT">
              <a:solidFill>
                <a:prstClr val="black">
                  <a:tint val="75000"/>
                </a:prstClr>
              </a:solidFill>
            </a:endParaRPr>
          </a:p>
        </p:txBody>
      </p:sp>
      <p:sp>
        <p:nvSpPr>
          <p:cNvPr id="4" name="Footer Placeholder 3"/>
          <p:cNvSpPr>
            <a:spLocks noGrp="1"/>
          </p:cNvSpPr>
          <p:nvPr>
            <p:ph type="ftr" sz="quarter" idx="11"/>
          </p:nvPr>
        </p:nvSpPr>
        <p:spPr/>
        <p:txBody>
          <a:bodyPr/>
          <a:lstStyle/>
          <a:p>
            <a:endParaRPr lang="it-IT">
              <a:solidFill>
                <a:prstClr val="black">
                  <a:tint val="75000"/>
                </a:prstClr>
              </a:solidFill>
            </a:endParaRPr>
          </a:p>
        </p:txBody>
      </p:sp>
      <p:sp>
        <p:nvSpPr>
          <p:cNvPr id="5" name="Slide Number Placeholder 4"/>
          <p:cNvSpPr>
            <a:spLocks noGrp="1"/>
          </p:cNvSpPr>
          <p:nvPr>
            <p:ph type="sldNum" sz="quarter" idx="12"/>
          </p:nvPr>
        </p:nvSpPr>
        <p:spPr/>
        <p:txBody>
          <a:bodyPr/>
          <a:lstStyle/>
          <a:p>
            <a:fld id="{AEB29CCB-C00C-4A09-A44A-4E2155F858C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05694749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13302-D28A-479B-BA53-8896881E0841}" type="datetimeFigureOut">
              <a:rPr lang="it-IT" smtClean="0">
                <a:solidFill>
                  <a:prstClr val="black">
                    <a:tint val="75000"/>
                  </a:prstClr>
                </a:solidFill>
              </a:rPr>
              <a:pPr/>
              <a:t>24/02/19</a:t>
            </a:fld>
            <a:endParaRPr lang="it-IT">
              <a:solidFill>
                <a:prstClr val="black">
                  <a:tint val="75000"/>
                </a:prstClr>
              </a:solidFill>
            </a:endParaRPr>
          </a:p>
        </p:txBody>
      </p:sp>
      <p:sp>
        <p:nvSpPr>
          <p:cNvPr id="3" name="Footer Placeholder 2"/>
          <p:cNvSpPr>
            <a:spLocks noGrp="1"/>
          </p:cNvSpPr>
          <p:nvPr>
            <p:ph type="ftr" sz="quarter" idx="11"/>
          </p:nvPr>
        </p:nvSpPr>
        <p:spPr/>
        <p:txBody>
          <a:bodyPr/>
          <a:lstStyle/>
          <a:p>
            <a:endParaRPr lang="it-IT">
              <a:solidFill>
                <a:prstClr val="black">
                  <a:tint val="75000"/>
                </a:prstClr>
              </a:solidFill>
            </a:endParaRPr>
          </a:p>
        </p:txBody>
      </p:sp>
      <p:sp>
        <p:nvSpPr>
          <p:cNvPr id="4" name="Slide Number Placeholder 3"/>
          <p:cNvSpPr>
            <a:spLocks noGrp="1"/>
          </p:cNvSpPr>
          <p:nvPr>
            <p:ph type="sldNum" sz="quarter" idx="12"/>
          </p:nvPr>
        </p:nvSpPr>
        <p:spPr/>
        <p:txBody>
          <a:bodyPr/>
          <a:lstStyle/>
          <a:p>
            <a:fld id="{AEB29CCB-C00C-4A09-A44A-4E2155F858C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6368628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13302-D28A-479B-BA53-8896881E0841}" type="datetimeFigureOut">
              <a:rPr lang="it-IT" smtClean="0">
                <a:solidFill>
                  <a:prstClr val="black">
                    <a:tint val="75000"/>
                  </a:prstClr>
                </a:solidFill>
              </a:rPr>
              <a:pPr/>
              <a:t>24/02/19</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AEB29CCB-C00C-4A09-A44A-4E2155F858C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40084797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13302-D28A-479B-BA53-8896881E0841}" type="datetimeFigureOut">
              <a:rPr lang="it-IT" smtClean="0">
                <a:solidFill>
                  <a:prstClr val="black">
                    <a:tint val="75000"/>
                  </a:prstClr>
                </a:solidFill>
              </a:rPr>
              <a:pPr/>
              <a:t>24/02/19</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AEB29CCB-C00C-4A09-A44A-4E2155F858C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89483845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6B213302-D28A-479B-BA53-8896881E0841}" type="datetimeFigureOut">
              <a:rPr lang="it-IT" smtClean="0">
                <a:solidFill>
                  <a:prstClr val="black">
                    <a:tint val="75000"/>
                  </a:prstClr>
                </a:solidFill>
              </a:rPr>
              <a:pPr/>
              <a:t>24/02/19</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AEB29CCB-C00C-4A09-A44A-4E2155F858C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5489046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6B213302-D28A-479B-BA53-8896881E0841}" type="datetimeFigureOut">
              <a:rPr lang="it-IT" smtClean="0">
                <a:solidFill>
                  <a:prstClr val="black">
                    <a:tint val="75000"/>
                  </a:prstClr>
                </a:solidFill>
              </a:rPr>
              <a:pPr/>
              <a:t>24/02/19</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AEB29CCB-C00C-4A09-A44A-4E2155F858C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78198496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it-IT" altLang="it-IT">
                <a:solidFill>
                  <a:prstClr val="black">
                    <a:tint val="75000"/>
                  </a:prstClr>
                </a:solidFill>
              </a:rPr>
              <a:t>A cura della Dott.ssa Simona Carini</a:t>
            </a:r>
          </a:p>
        </p:txBody>
      </p:sp>
      <p:sp>
        <p:nvSpPr>
          <p:cNvPr id="6" name="Slide Number Placeholder 5"/>
          <p:cNvSpPr>
            <a:spLocks noGrp="1"/>
          </p:cNvSpPr>
          <p:nvPr>
            <p:ph type="sldNum" sz="quarter" idx="12"/>
          </p:nvPr>
        </p:nvSpPr>
        <p:spPr/>
        <p:txBody>
          <a:bodyPr/>
          <a:lstStyle>
            <a:lvl1pPr>
              <a:defRPr/>
            </a:lvl1pPr>
          </a:lstStyle>
          <a:p>
            <a:pPr>
              <a:defRPr/>
            </a:pPr>
            <a:fld id="{A206F4AF-7218-40B5-8546-CD278C7636C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96691064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it-IT" altLang="it-IT">
                <a:solidFill>
                  <a:prstClr val="black">
                    <a:tint val="75000"/>
                  </a:prstClr>
                </a:solidFill>
              </a:rPr>
              <a:t>A cura della Dott.ssa Simona Carini</a:t>
            </a:r>
          </a:p>
        </p:txBody>
      </p:sp>
      <p:sp>
        <p:nvSpPr>
          <p:cNvPr id="6" name="Slide Number Placeholder 5"/>
          <p:cNvSpPr>
            <a:spLocks noGrp="1"/>
          </p:cNvSpPr>
          <p:nvPr>
            <p:ph type="sldNum" sz="quarter" idx="12"/>
          </p:nvPr>
        </p:nvSpPr>
        <p:spPr/>
        <p:txBody>
          <a:bodyPr/>
          <a:lstStyle>
            <a:lvl1pPr>
              <a:defRPr/>
            </a:lvl1pPr>
          </a:lstStyle>
          <a:p>
            <a:pPr>
              <a:defRPr/>
            </a:pPr>
            <a:fld id="{65E6F196-3DE8-43E7-BFBE-A85371143FE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00953546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it-IT" altLang="it-IT">
                <a:solidFill>
                  <a:prstClr val="black">
                    <a:tint val="75000"/>
                  </a:prstClr>
                </a:solidFill>
              </a:rPr>
              <a:t>A cura della Dott.ssa Simona Carini</a:t>
            </a:r>
          </a:p>
        </p:txBody>
      </p:sp>
      <p:sp>
        <p:nvSpPr>
          <p:cNvPr id="6" name="Slide Number Placeholder 5"/>
          <p:cNvSpPr>
            <a:spLocks noGrp="1"/>
          </p:cNvSpPr>
          <p:nvPr>
            <p:ph type="sldNum" sz="quarter" idx="12"/>
          </p:nvPr>
        </p:nvSpPr>
        <p:spPr/>
        <p:txBody>
          <a:bodyPr/>
          <a:lstStyle>
            <a:lvl1pPr>
              <a:defRPr/>
            </a:lvl1pPr>
          </a:lstStyle>
          <a:p>
            <a:pPr>
              <a:defRPr/>
            </a:pPr>
            <a:fld id="{E6889BAC-02CB-41F0-B853-6AD997B032CA}"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942271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8050"/>
            <a:ext cx="2057400" cy="52181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908050"/>
            <a:ext cx="6019800" cy="5218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p:txBody>
          <a:bodyPr/>
          <a:lstStyle>
            <a:lvl1pPr>
              <a:spcBef>
                <a:spcPct val="20000"/>
              </a:spcBef>
              <a:defRPr/>
            </a:lvl1pPr>
          </a:lstStyle>
          <a:p>
            <a:endParaRPr lang="en-GB" altLang="en-US"/>
          </a:p>
        </p:txBody>
      </p:sp>
      <p:sp>
        <p:nvSpPr>
          <p:cNvPr id="5" name="Rectangle 8"/>
          <p:cNvSpPr>
            <a:spLocks noGrp="1" noChangeArrowheads="1"/>
          </p:cNvSpPr>
          <p:nvPr>
            <p:ph type="sldNum" sz="quarter" idx="11"/>
          </p:nvPr>
        </p:nvSpPr>
        <p:spPr/>
        <p:txBody>
          <a:bodyPr/>
          <a:lstStyle>
            <a:lvl1pPr>
              <a:spcBef>
                <a:spcPct val="20000"/>
              </a:spcBef>
              <a:defRPr/>
            </a:lvl1pPr>
          </a:lstStyle>
          <a:p>
            <a:fld id="{5666DD2C-475F-49CE-A81D-3ABD3FC1ABD3}" type="slidenum">
              <a:rPr lang="en-GB" altLang="en-US" smtClean="0"/>
              <a:pPr/>
              <a:t>‹n.›</a:t>
            </a:fld>
            <a:endParaRPr lang="en-GB" altLang="en-US"/>
          </a:p>
        </p:txBody>
      </p:sp>
    </p:spTree>
    <p:extLst>
      <p:ext uri="{BB962C8B-B14F-4D97-AF65-F5344CB8AC3E}">
        <p14:creationId xmlns:p14="http://schemas.microsoft.com/office/powerpoint/2010/main" val="39517619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it-IT" altLang="it-IT">
                <a:solidFill>
                  <a:prstClr val="black">
                    <a:tint val="75000"/>
                  </a:prstClr>
                </a:solidFill>
              </a:rPr>
              <a:t>A cura della Dott.ssa Simona Carini</a:t>
            </a:r>
          </a:p>
        </p:txBody>
      </p:sp>
      <p:sp>
        <p:nvSpPr>
          <p:cNvPr id="7" name="Slide Number Placeholder 5"/>
          <p:cNvSpPr>
            <a:spLocks noGrp="1"/>
          </p:cNvSpPr>
          <p:nvPr>
            <p:ph type="sldNum" sz="quarter" idx="12"/>
          </p:nvPr>
        </p:nvSpPr>
        <p:spPr/>
        <p:txBody>
          <a:bodyPr/>
          <a:lstStyle>
            <a:lvl1pPr>
              <a:defRPr/>
            </a:lvl1pPr>
          </a:lstStyle>
          <a:p>
            <a:pPr>
              <a:defRPr/>
            </a:pPr>
            <a:fld id="{A23068AB-2916-4E68-9B3B-F78480E27474}"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18386241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it-IT" altLang="it-IT">
                <a:solidFill>
                  <a:prstClr val="black">
                    <a:tint val="75000"/>
                  </a:prstClr>
                </a:solidFill>
              </a:rPr>
              <a:t>A cura della Dott.ssa Simona Carini</a:t>
            </a:r>
          </a:p>
        </p:txBody>
      </p:sp>
      <p:sp>
        <p:nvSpPr>
          <p:cNvPr id="9" name="Slide Number Placeholder 5"/>
          <p:cNvSpPr>
            <a:spLocks noGrp="1"/>
          </p:cNvSpPr>
          <p:nvPr>
            <p:ph type="sldNum" sz="quarter" idx="12"/>
          </p:nvPr>
        </p:nvSpPr>
        <p:spPr/>
        <p:txBody>
          <a:bodyPr/>
          <a:lstStyle>
            <a:lvl1pPr>
              <a:defRPr/>
            </a:lvl1pPr>
          </a:lstStyle>
          <a:p>
            <a:pPr>
              <a:defRPr/>
            </a:pPr>
            <a:fld id="{99B29070-017F-4B78-9DD6-F7EBD95D87EA}"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09197384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it-IT" altLang="it-IT">
                <a:solidFill>
                  <a:prstClr val="black">
                    <a:tint val="75000"/>
                  </a:prstClr>
                </a:solidFill>
              </a:rPr>
              <a:t>A cura della Dott.ssa Simona Carini</a:t>
            </a:r>
          </a:p>
        </p:txBody>
      </p:sp>
      <p:sp>
        <p:nvSpPr>
          <p:cNvPr id="5" name="Slide Number Placeholder 5"/>
          <p:cNvSpPr>
            <a:spLocks noGrp="1"/>
          </p:cNvSpPr>
          <p:nvPr>
            <p:ph type="sldNum" sz="quarter" idx="12"/>
          </p:nvPr>
        </p:nvSpPr>
        <p:spPr/>
        <p:txBody>
          <a:bodyPr/>
          <a:lstStyle>
            <a:lvl1pPr>
              <a:defRPr/>
            </a:lvl1pPr>
          </a:lstStyle>
          <a:p>
            <a:pPr>
              <a:defRPr/>
            </a:pPr>
            <a:fld id="{A243C9E5-B14B-43A2-9195-085DA53AF6F6}"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20429283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it-IT" altLang="it-IT">
                <a:solidFill>
                  <a:prstClr val="black">
                    <a:tint val="75000"/>
                  </a:prstClr>
                </a:solidFill>
              </a:rPr>
              <a:t>A cura della Dott.ssa Simona Carini</a:t>
            </a:r>
          </a:p>
        </p:txBody>
      </p:sp>
      <p:sp>
        <p:nvSpPr>
          <p:cNvPr id="4" name="Slide Number Placeholder 5"/>
          <p:cNvSpPr>
            <a:spLocks noGrp="1"/>
          </p:cNvSpPr>
          <p:nvPr>
            <p:ph type="sldNum" sz="quarter" idx="12"/>
          </p:nvPr>
        </p:nvSpPr>
        <p:spPr/>
        <p:txBody>
          <a:bodyPr/>
          <a:lstStyle>
            <a:lvl1pPr>
              <a:defRPr/>
            </a:lvl1pPr>
          </a:lstStyle>
          <a:p>
            <a:pPr>
              <a:defRPr/>
            </a:pPr>
            <a:fld id="{B602C0BE-699E-4AA3-A2A9-4B47864B8754}"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39661475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it-IT" altLang="it-IT">
                <a:solidFill>
                  <a:prstClr val="black">
                    <a:tint val="75000"/>
                  </a:prstClr>
                </a:solidFill>
              </a:rPr>
              <a:t>A cura della Dott.ssa Simona Carini</a:t>
            </a:r>
          </a:p>
        </p:txBody>
      </p:sp>
      <p:sp>
        <p:nvSpPr>
          <p:cNvPr id="7" name="Slide Number Placeholder 5"/>
          <p:cNvSpPr>
            <a:spLocks noGrp="1"/>
          </p:cNvSpPr>
          <p:nvPr>
            <p:ph type="sldNum" sz="quarter" idx="12"/>
          </p:nvPr>
        </p:nvSpPr>
        <p:spPr/>
        <p:txBody>
          <a:bodyPr/>
          <a:lstStyle>
            <a:lvl1pPr>
              <a:defRPr/>
            </a:lvl1pPr>
          </a:lstStyle>
          <a:p>
            <a:pPr>
              <a:defRPr/>
            </a:pPr>
            <a:fld id="{5A643689-178D-4475-BEC9-25B0C3F76E01}"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24504509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it-IT" altLang="it-IT">
                <a:solidFill>
                  <a:prstClr val="black">
                    <a:tint val="75000"/>
                  </a:prstClr>
                </a:solidFill>
              </a:rPr>
              <a:t>A cura della Dott.ssa Simona Carini</a:t>
            </a:r>
          </a:p>
        </p:txBody>
      </p:sp>
      <p:sp>
        <p:nvSpPr>
          <p:cNvPr id="7" name="Slide Number Placeholder 5"/>
          <p:cNvSpPr>
            <a:spLocks noGrp="1"/>
          </p:cNvSpPr>
          <p:nvPr>
            <p:ph type="sldNum" sz="quarter" idx="12"/>
          </p:nvPr>
        </p:nvSpPr>
        <p:spPr/>
        <p:txBody>
          <a:bodyPr/>
          <a:lstStyle>
            <a:lvl1pPr>
              <a:defRPr/>
            </a:lvl1pPr>
          </a:lstStyle>
          <a:p>
            <a:pPr>
              <a:defRPr/>
            </a:pPr>
            <a:fld id="{D3899E27-0354-49BB-B701-C5FE523B745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64900445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it-IT" altLang="it-IT">
                <a:solidFill>
                  <a:prstClr val="black">
                    <a:tint val="75000"/>
                  </a:prstClr>
                </a:solidFill>
              </a:rPr>
              <a:t>A cura della Dott.ssa Simona Carini</a:t>
            </a:r>
          </a:p>
        </p:txBody>
      </p:sp>
      <p:sp>
        <p:nvSpPr>
          <p:cNvPr id="6" name="Slide Number Placeholder 5"/>
          <p:cNvSpPr>
            <a:spLocks noGrp="1"/>
          </p:cNvSpPr>
          <p:nvPr>
            <p:ph type="sldNum" sz="quarter" idx="12"/>
          </p:nvPr>
        </p:nvSpPr>
        <p:spPr/>
        <p:txBody>
          <a:bodyPr/>
          <a:lstStyle>
            <a:lvl1pPr>
              <a:defRPr/>
            </a:lvl1pPr>
          </a:lstStyle>
          <a:p>
            <a:pPr>
              <a:defRPr/>
            </a:pPr>
            <a:fld id="{8F362E13-072B-48F7-B178-EF2172C3C70E}"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01459770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it-IT" altLang="it-IT">
                <a:solidFill>
                  <a:prstClr val="black">
                    <a:tint val="75000"/>
                  </a:prstClr>
                </a:solidFill>
              </a:rPr>
              <a:t>A cura della Dott.ssa Simona Carini</a:t>
            </a:r>
          </a:p>
        </p:txBody>
      </p:sp>
      <p:sp>
        <p:nvSpPr>
          <p:cNvPr id="6" name="Slide Number Placeholder 5"/>
          <p:cNvSpPr>
            <a:spLocks noGrp="1"/>
          </p:cNvSpPr>
          <p:nvPr>
            <p:ph type="sldNum" sz="quarter" idx="12"/>
          </p:nvPr>
        </p:nvSpPr>
        <p:spPr/>
        <p:txBody>
          <a:bodyPr/>
          <a:lstStyle>
            <a:lvl1pPr>
              <a:defRPr/>
            </a:lvl1pPr>
          </a:lstStyle>
          <a:p>
            <a:pPr>
              <a:defRPr/>
            </a:pPr>
            <a:fld id="{239DFA49-09ED-40C5-8E01-D5EA54CEE9C8}"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596008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rotWithShape="1">
          <a:blip r:embed="rId2" cstate="print">
            <a:duotone>
              <a:prstClr val="black"/>
              <a:srgbClr val="0070C0">
                <a:tint val="45000"/>
                <a:satMod val="400000"/>
              </a:srgbClr>
            </a:duotone>
            <a:extLst>
              <a:ext uri="{28A0092B-C50C-407E-A947-70E740481C1C}">
                <a14:useLocalDpi xmlns:a14="http://schemas.microsoft.com/office/drawing/2010/main"/>
              </a:ext>
            </a:extLst>
          </a:blip>
          <a:srcRect/>
          <a:stretch/>
        </p:blipFill>
        <p:spPr bwMode="auto">
          <a:xfrm>
            <a:off x="-3175" y="1352551"/>
            <a:ext cx="9144000"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0" y="0"/>
            <a:ext cx="9144000" cy="134143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nchor="ctr"/>
          <a:lstStyle/>
          <a:p>
            <a:pPr>
              <a:spcBef>
                <a:spcPct val="0"/>
              </a:spcBef>
            </a:pPr>
            <a:endParaRPr lang="en-US" sz="5300">
              <a:solidFill>
                <a:srgbClr val="FFFFFF"/>
              </a:solidFill>
            </a:endParaRPr>
          </a:p>
        </p:txBody>
      </p:sp>
      <p:sp>
        <p:nvSpPr>
          <p:cNvPr id="6" name="Rectangle 10"/>
          <p:cNvSpPr>
            <a:spLocks noChangeArrowheads="1"/>
          </p:cNvSpPr>
          <p:nvPr userDrawn="1"/>
        </p:nvSpPr>
        <p:spPr bwMode="auto">
          <a:xfrm>
            <a:off x="4137025" y="1352550"/>
            <a:ext cx="5006975" cy="5505450"/>
          </a:xfrm>
          <a:prstGeom prst="rect">
            <a:avLst/>
          </a:prstGeom>
          <a:solidFill>
            <a:srgbClr val="0067B0">
              <a:alpha val="6196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anchor="ctr"/>
          <a:lstStyle/>
          <a:p>
            <a:pPr algn="ctr">
              <a:spcBef>
                <a:spcPct val="0"/>
              </a:spcBef>
            </a:pPr>
            <a:endParaRPr lang="en-US" sz="1800" b="0">
              <a:solidFill>
                <a:srgbClr val="FFFFFF"/>
              </a:solidFill>
            </a:endParaRPr>
          </a:p>
        </p:txBody>
      </p:sp>
      <p:pic>
        <p:nvPicPr>
          <p:cNvPr id="7" name="Picture 2" descr="C:\Documents and Settings\lenain\Desktop\Charte\LOGO CE - EN\VERTICAL\POSITIVE VERSION\PNG\HR\LOGO CE_Vertical_EN_quadri_H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8400" y="333375"/>
            <a:ext cx="205105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3"/>
          <p:cNvSpPr>
            <a:spLocks noChangeArrowheads="1"/>
          </p:cNvSpPr>
          <p:nvPr/>
        </p:nvSpPr>
        <p:spPr bwMode="auto">
          <a:xfrm>
            <a:off x="4137025" y="6597650"/>
            <a:ext cx="863600" cy="260350"/>
          </a:xfrm>
          <a:prstGeom prst="rect">
            <a:avLst/>
          </a:prstGeom>
          <a:solidFill>
            <a:srgbClr val="004494"/>
          </a:solidFill>
          <a:ln>
            <a:noFill/>
          </a:ln>
          <a:effectLst/>
          <a:extLst>
            <a:ext uri="{91240B29-F687-4f45-9708-019B960494DF}">
              <a14:hiddenLine xmlns:a14="http://schemas.microsoft.com/office/drawing/2010/main" w="9525" algn="ctr">
                <a:solidFill>
                  <a:srgbClr val="133176"/>
                </a:solidFill>
                <a:miter lim="800000"/>
                <a:headEnd/>
                <a:tailEnd/>
              </a14:hiddenLine>
            </a:ext>
            <a:ext uri="{AF507438-7753-43e0-B8FC-AC1667EBCBE1}">
              <a14:hiddenEffects xmlns:a14="http://schemas.microsoft.com/office/drawing/2010/main">
                <a:effectLst>
                  <a:outerShdw dist="23000" dir="5400000" rotWithShape="0">
                    <a:srgbClr val="000000">
                      <a:alpha val="34998"/>
                    </a:srgbClr>
                  </a:outerShdw>
                </a:effectLst>
              </a14:hiddenEffects>
            </a:ext>
          </a:extLst>
        </p:spPr>
        <p:txBody>
          <a:bodyPr anchor="ctr"/>
          <a:lstStyle/>
          <a:p>
            <a:pPr algn="ctr">
              <a:spcBef>
                <a:spcPct val="0"/>
              </a:spcBef>
            </a:pPr>
            <a:endParaRPr lang="en-US" sz="1800" b="0">
              <a:solidFill>
                <a:srgbClr val="FFFFFF"/>
              </a:solidFill>
            </a:endParaRPr>
          </a:p>
        </p:txBody>
      </p:sp>
      <p:sp>
        <p:nvSpPr>
          <p:cNvPr id="5124" name="Rectangle 4"/>
          <p:cNvSpPr>
            <a:spLocks noGrp="1" noChangeArrowheads="1"/>
          </p:cNvSpPr>
          <p:nvPr>
            <p:ph type="ctrTitle"/>
          </p:nvPr>
        </p:nvSpPr>
        <p:spPr>
          <a:xfrm>
            <a:off x="5003800" y="2205038"/>
            <a:ext cx="3889375" cy="1008062"/>
          </a:xfrm>
        </p:spPr>
        <p:txBody>
          <a:bodyPr lIns="0"/>
          <a:lstStyle>
            <a:lvl1pPr algn="l">
              <a:defRPr b="1">
                <a:solidFill>
                  <a:schemeClr val="bg1"/>
                </a:solidFill>
              </a:defRPr>
            </a:lvl1pPr>
          </a:lstStyle>
          <a:p>
            <a:pPr lvl="0"/>
            <a:r>
              <a:rPr lang="en-US" noProof="0" smtClean="0"/>
              <a:t>Click to edit Master title style</a:t>
            </a:r>
            <a:endParaRPr lang="en-US" noProof="0" dirty="0" smtClean="0"/>
          </a:p>
        </p:txBody>
      </p:sp>
      <p:sp>
        <p:nvSpPr>
          <p:cNvPr id="5125" name="Rectangle 5"/>
          <p:cNvSpPr>
            <a:spLocks noGrp="1" noChangeArrowheads="1"/>
          </p:cNvSpPr>
          <p:nvPr>
            <p:ph type="subTitle" idx="1"/>
          </p:nvPr>
        </p:nvSpPr>
        <p:spPr>
          <a:xfrm>
            <a:off x="5003800" y="3284538"/>
            <a:ext cx="3889375" cy="1439862"/>
          </a:xfrm>
        </p:spPr>
        <p:txBody>
          <a:bodyPr lIns="0"/>
          <a:lstStyle>
            <a:lvl1pPr marL="0" indent="0">
              <a:buFontTx/>
              <a:buNone/>
              <a:defRPr sz="2000">
                <a:solidFill>
                  <a:srgbClr val="FFD624"/>
                </a:solidFill>
              </a:defRPr>
            </a:lvl1pPr>
          </a:lstStyle>
          <a:p>
            <a:pPr lvl="0"/>
            <a:r>
              <a:rPr lang="en-US" noProof="0" smtClean="0"/>
              <a:t>Click to edit Master subtitle style</a:t>
            </a:r>
          </a:p>
        </p:txBody>
      </p:sp>
      <p:sp>
        <p:nvSpPr>
          <p:cNvPr id="9" name="Rectangle 6"/>
          <p:cNvSpPr>
            <a:spLocks noGrp="1" noChangeArrowheads="1"/>
          </p:cNvSpPr>
          <p:nvPr>
            <p:ph type="dt" sz="half" idx="10"/>
          </p:nvPr>
        </p:nvSpPr>
        <p:spPr bwMode="auto">
          <a:xfrm>
            <a:off x="7380288" y="5949950"/>
            <a:ext cx="1512887" cy="2873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solidFill>
                  <a:srgbClr val="FFFFFF"/>
                </a:solidFill>
              </a:defRPr>
            </a:lvl1pPr>
          </a:lstStyle>
          <a:p>
            <a:pPr>
              <a:defRPr/>
            </a:pPr>
            <a:endParaRPr lang="en-US"/>
          </a:p>
        </p:txBody>
      </p:sp>
      <p:sp>
        <p:nvSpPr>
          <p:cNvPr id="10" name="Rectangle 7"/>
          <p:cNvSpPr>
            <a:spLocks noGrp="1" noChangeArrowheads="1"/>
          </p:cNvSpPr>
          <p:nvPr>
            <p:ph type="ftr" sz="quarter" idx="11"/>
          </p:nvPr>
        </p:nvSpPr>
        <p:spPr>
          <a:xfrm>
            <a:off x="5005388" y="5373688"/>
            <a:ext cx="3887787" cy="476250"/>
          </a:xfrm>
        </p:spPr>
        <p:txBody>
          <a:bodyPr lIns="0"/>
          <a:lstStyle>
            <a:lvl1pPr>
              <a:spcBef>
                <a:spcPct val="20000"/>
              </a:spcBef>
              <a:defRPr>
                <a:solidFill>
                  <a:srgbClr val="FFFFFF"/>
                </a:solidFill>
                <a:latin typeface="+mn-lt"/>
              </a:defRPr>
            </a:lvl1pPr>
          </a:lstStyle>
          <a:p>
            <a:pPr>
              <a:defRPr/>
            </a:pPr>
            <a:endParaRPr lang="en-US"/>
          </a:p>
        </p:txBody>
      </p:sp>
    </p:spTree>
    <p:extLst>
      <p:ext uri="{BB962C8B-B14F-4D97-AF65-F5344CB8AC3E}">
        <p14:creationId xmlns:p14="http://schemas.microsoft.com/office/powerpoint/2010/main" val="2730577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p:txBody>
          <a:bodyPr/>
          <a:lstStyle>
            <a:lvl1pPr>
              <a:spcBef>
                <a:spcPct val="20000"/>
              </a:spcBef>
              <a:defRPr/>
            </a:lvl1pPr>
          </a:lstStyle>
          <a:p>
            <a:pPr>
              <a:defRPr/>
            </a:pPr>
            <a:endParaRPr lang="en-US"/>
          </a:p>
        </p:txBody>
      </p:sp>
      <p:sp>
        <p:nvSpPr>
          <p:cNvPr id="5" name="Rectangle 8"/>
          <p:cNvSpPr>
            <a:spLocks noGrp="1" noChangeArrowheads="1"/>
          </p:cNvSpPr>
          <p:nvPr>
            <p:ph type="sldNum" sz="quarter" idx="11"/>
          </p:nvPr>
        </p:nvSpPr>
        <p:spPr/>
        <p:txBody>
          <a:bodyPr/>
          <a:lstStyle>
            <a:lvl1pPr>
              <a:spcBef>
                <a:spcPct val="20000"/>
              </a:spcBef>
              <a:defRPr/>
            </a:lvl1pPr>
          </a:lstStyle>
          <a:p>
            <a:pPr>
              <a:defRPr/>
            </a:pPr>
            <a:fld id="{F1F1868D-011E-4081-9F2F-96A28A87AE54}" type="slidenum">
              <a:rPr lang="en-US"/>
              <a:pPr>
                <a:defRPr/>
              </a:pPr>
              <a:t>‹n.›</a:t>
            </a:fld>
            <a:endParaRPr lang="en-US"/>
          </a:p>
        </p:txBody>
      </p:sp>
    </p:spTree>
    <p:extLst>
      <p:ext uri="{BB962C8B-B14F-4D97-AF65-F5344CB8AC3E}">
        <p14:creationId xmlns:p14="http://schemas.microsoft.com/office/powerpoint/2010/main" val="2996559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p:txBody>
          <a:bodyPr/>
          <a:lstStyle>
            <a:lvl1pPr>
              <a:spcBef>
                <a:spcPct val="20000"/>
              </a:spcBef>
              <a:defRPr/>
            </a:lvl1pPr>
          </a:lstStyle>
          <a:p>
            <a:pPr>
              <a:defRPr/>
            </a:pPr>
            <a:endParaRPr lang="en-US"/>
          </a:p>
        </p:txBody>
      </p:sp>
      <p:sp>
        <p:nvSpPr>
          <p:cNvPr id="5" name="Rectangle 8"/>
          <p:cNvSpPr>
            <a:spLocks noGrp="1" noChangeArrowheads="1"/>
          </p:cNvSpPr>
          <p:nvPr>
            <p:ph type="sldNum" sz="quarter" idx="11"/>
          </p:nvPr>
        </p:nvSpPr>
        <p:spPr/>
        <p:txBody>
          <a:bodyPr/>
          <a:lstStyle>
            <a:lvl1pPr>
              <a:spcBef>
                <a:spcPct val="20000"/>
              </a:spcBef>
              <a:defRPr/>
            </a:lvl1pPr>
          </a:lstStyle>
          <a:p>
            <a:pPr>
              <a:defRPr/>
            </a:pPr>
            <a:fld id="{BC8DD2F3-65EA-4B70-87B6-899D14F7F07A}" type="slidenum">
              <a:rPr lang="en-US"/>
              <a:pPr>
                <a:defRPr/>
              </a:pPr>
              <a:t>‹n.›</a:t>
            </a:fld>
            <a:endParaRPr lang="en-US"/>
          </a:p>
        </p:txBody>
      </p:sp>
    </p:spTree>
    <p:extLst>
      <p:ext uri="{BB962C8B-B14F-4D97-AF65-F5344CB8AC3E}">
        <p14:creationId xmlns:p14="http://schemas.microsoft.com/office/powerpoint/2010/main" val="4084314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276475"/>
            <a:ext cx="4038600" cy="3849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276475"/>
            <a:ext cx="4038600" cy="3849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p:txBody>
          <a:bodyPr/>
          <a:lstStyle>
            <a:lvl1pPr>
              <a:spcBef>
                <a:spcPct val="20000"/>
              </a:spcBef>
              <a:defRPr/>
            </a:lvl1pPr>
          </a:lstStyle>
          <a:p>
            <a:pPr>
              <a:defRPr/>
            </a:pPr>
            <a:endParaRPr lang="en-US"/>
          </a:p>
        </p:txBody>
      </p:sp>
      <p:sp>
        <p:nvSpPr>
          <p:cNvPr id="6" name="Rectangle 8"/>
          <p:cNvSpPr>
            <a:spLocks noGrp="1" noChangeArrowheads="1"/>
          </p:cNvSpPr>
          <p:nvPr>
            <p:ph type="sldNum" sz="quarter" idx="11"/>
          </p:nvPr>
        </p:nvSpPr>
        <p:spPr/>
        <p:txBody>
          <a:bodyPr/>
          <a:lstStyle>
            <a:lvl1pPr>
              <a:spcBef>
                <a:spcPct val="20000"/>
              </a:spcBef>
              <a:defRPr/>
            </a:lvl1pPr>
          </a:lstStyle>
          <a:p>
            <a:pPr>
              <a:defRPr/>
            </a:pPr>
            <a:fld id="{C35DDBC6-F807-4D08-AED3-262ACBCC8C5E}" type="slidenum">
              <a:rPr lang="en-US"/>
              <a:pPr>
                <a:defRPr/>
              </a:pPr>
              <a:t>‹n.›</a:t>
            </a:fld>
            <a:endParaRPr lang="en-US"/>
          </a:p>
        </p:txBody>
      </p:sp>
    </p:spTree>
    <p:extLst>
      <p:ext uri="{BB962C8B-B14F-4D97-AF65-F5344CB8AC3E}">
        <p14:creationId xmlns:p14="http://schemas.microsoft.com/office/powerpoint/2010/main" val="1483865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2204864"/>
            <a:ext cx="38987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852937"/>
            <a:ext cx="3898776" cy="32732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788024" y="2204864"/>
            <a:ext cx="38987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88024" y="2852937"/>
            <a:ext cx="3898776" cy="32732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4"/>
          <p:cNvSpPr>
            <a:spLocks noGrp="1" noChangeArrowheads="1"/>
          </p:cNvSpPr>
          <p:nvPr>
            <p:ph type="ftr" sz="quarter" idx="10"/>
          </p:nvPr>
        </p:nvSpPr>
        <p:spPr/>
        <p:txBody>
          <a:bodyPr/>
          <a:lstStyle>
            <a:lvl1pPr>
              <a:spcBef>
                <a:spcPct val="20000"/>
              </a:spcBef>
              <a:defRPr/>
            </a:lvl1pPr>
          </a:lstStyle>
          <a:p>
            <a:pPr>
              <a:defRPr/>
            </a:pPr>
            <a:endParaRPr lang="en-US"/>
          </a:p>
        </p:txBody>
      </p:sp>
      <p:sp>
        <p:nvSpPr>
          <p:cNvPr id="8" name="Rectangle 8"/>
          <p:cNvSpPr>
            <a:spLocks noGrp="1" noChangeArrowheads="1"/>
          </p:cNvSpPr>
          <p:nvPr>
            <p:ph type="sldNum" sz="quarter" idx="11"/>
          </p:nvPr>
        </p:nvSpPr>
        <p:spPr/>
        <p:txBody>
          <a:bodyPr/>
          <a:lstStyle>
            <a:lvl1pPr>
              <a:spcBef>
                <a:spcPct val="20000"/>
              </a:spcBef>
              <a:defRPr/>
            </a:lvl1pPr>
          </a:lstStyle>
          <a:p>
            <a:pPr>
              <a:defRPr/>
            </a:pPr>
            <a:fld id="{75730572-8AFE-4FA5-A40F-4E79938371AB}" type="slidenum">
              <a:rPr lang="en-US"/>
              <a:pPr>
                <a:defRPr/>
              </a:pPr>
              <a:t>‹n.›</a:t>
            </a:fld>
            <a:endParaRPr lang="en-US"/>
          </a:p>
        </p:txBody>
      </p:sp>
    </p:spTree>
    <p:extLst>
      <p:ext uri="{BB962C8B-B14F-4D97-AF65-F5344CB8AC3E}">
        <p14:creationId xmlns:p14="http://schemas.microsoft.com/office/powerpoint/2010/main" val="2250388035"/>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p:txBody>
          <a:bodyPr/>
          <a:lstStyle>
            <a:lvl1pPr>
              <a:spcBef>
                <a:spcPct val="20000"/>
              </a:spcBef>
              <a:defRPr/>
            </a:lvl1pPr>
          </a:lstStyle>
          <a:p>
            <a:pPr>
              <a:defRPr/>
            </a:pPr>
            <a:endParaRPr lang="en-US"/>
          </a:p>
        </p:txBody>
      </p:sp>
      <p:sp>
        <p:nvSpPr>
          <p:cNvPr id="4" name="Rectangle 8"/>
          <p:cNvSpPr>
            <a:spLocks noGrp="1" noChangeArrowheads="1"/>
          </p:cNvSpPr>
          <p:nvPr>
            <p:ph type="sldNum" sz="quarter" idx="11"/>
          </p:nvPr>
        </p:nvSpPr>
        <p:spPr/>
        <p:txBody>
          <a:bodyPr/>
          <a:lstStyle>
            <a:lvl1pPr>
              <a:spcBef>
                <a:spcPct val="20000"/>
              </a:spcBef>
              <a:defRPr/>
            </a:lvl1pPr>
          </a:lstStyle>
          <a:p>
            <a:pPr>
              <a:defRPr/>
            </a:pPr>
            <a:fld id="{59E77864-3B78-43AF-947D-8A19EC1F0BCF}" type="slidenum">
              <a:rPr lang="en-US"/>
              <a:pPr>
                <a:defRPr/>
              </a:pPr>
              <a:t>‹n.›</a:t>
            </a:fld>
            <a:endParaRPr lang="en-US"/>
          </a:p>
        </p:txBody>
      </p:sp>
    </p:spTree>
    <p:extLst>
      <p:ext uri="{BB962C8B-B14F-4D97-AF65-F5344CB8AC3E}">
        <p14:creationId xmlns:p14="http://schemas.microsoft.com/office/powerpoint/2010/main" val="1810930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p:txBody>
          <a:bodyPr/>
          <a:lstStyle>
            <a:lvl1pPr>
              <a:spcBef>
                <a:spcPct val="20000"/>
              </a:spcBef>
              <a:defRPr/>
            </a:lvl1pPr>
          </a:lstStyle>
          <a:p>
            <a:pPr>
              <a:defRPr/>
            </a:pPr>
            <a:endParaRPr lang="en-US"/>
          </a:p>
        </p:txBody>
      </p:sp>
      <p:sp>
        <p:nvSpPr>
          <p:cNvPr id="3" name="Rectangle 8"/>
          <p:cNvSpPr>
            <a:spLocks noGrp="1" noChangeArrowheads="1"/>
          </p:cNvSpPr>
          <p:nvPr>
            <p:ph type="sldNum" sz="quarter" idx="11"/>
          </p:nvPr>
        </p:nvSpPr>
        <p:spPr/>
        <p:txBody>
          <a:bodyPr/>
          <a:lstStyle>
            <a:lvl1pPr>
              <a:spcBef>
                <a:spcPct val="20000"/>
              </a:spcBef>
              <a:defRPr/>
            </a:lvl1pPr>
          </a:lstStyle>
          <a:p>
            <a:pPr>
              <a:defRPr/>
            </a:pPr>
            <a:fld id="{5C2302B5-F372-4E77-8111-4FB60455B7BB}" type="slidenum">
              <a:rPr lang="en-US"/>
              <a:pPr>
                <a:defRPr/>
              </a:pPr>
              <a:t>‹n.›</a:t>
            </a:fld>
            <a:endParaRPr lang="en-US"/>
          </a:p>
        </p:txBody>
      </p:sp>
    </p:spTree>
    <p:extLst>
      <p:ext uri="{BB962C8B-B14F-4D97-AF65-F5344CB8AC3E}">
        <p14:creationId xmlns:p14="http://schemas.microsoft.com/office/powerpoint/2010/main" val="1752294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3008313" cy="1080120"/>
          </a:xfrm>
        </p:spPr>
        <p:txBody>
          <a:bodyPr anchor="b"/>
          <a:lstStyle>
            <a:lvl1pPr algn="l">
              <a:defRPr sz="2000" b="1"/>
            </a:lvl1pPr>
          </a:lstStyle>
          <a:p>
            <a:r>
              <a:rPr lang="en-US" smtClean="0"/>
              <a:t>Click to edit Master title style</a:t>
            </a:r>
            <a:endParaRPr lang="en-GB" dirty="0"/>
          </a:p>
        </p:txBody>
      </p:sp>
      <p:sp>
        <p:nvSpPr>
          <p:cNvPr id="3" name="Content Placeholder 2"/>
          <p:cNvSpPr>
            <a:spLocks noGrp="1"/>
          </p:cNvSpPr>
          <p:nvPr>
            <p:ph idx="1"/>
          </p:nvPr>
        </p:nvSpPr>
        <p:spPr>
          <a:xfrm>
            <a:off x="3575050" y="908720"/>
            <a:ext cx="5111750" cy="52174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988840"/>
            <a:ext cx="3008313" cy="41373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a:spcBef>
                <a:spcPct val="20000"/>
              </a:spcBef>
              <a:defRPr/>
            </a:lvl1pPr>
          </a:lstStyle>
          <a:p>
            <a:pPr>
              <a:defRPr/>
            </a:pPr>
            <a:endParaRPr lang="en-US"/>
          </a:p>
        </p:txBody>
      </p:sp>
      <p:sp>
        <p:nvSpPr>
          <p:cNvPr id="6" name="Rectangle 8"/>
          <p:cNvSpPr>
            <a:spLocks noGrp="1" noChangeArrowheads="1"/>
          </p:cNvSpPr>
          <p:nvPr>
            <p:ph type="sldNum" sz="quarter" idx="11"/>
          </p:nvPr>
        </p:nvSpPr>
        <p:spPr/>
        <p:txBody>
          <a:bodyPr/>
          <a:lstStyle>
            <a:lvl1pPr>
              <a:spcBef>
                <a:spcPct val="20000"/>
              </a:spcBef>
              <a:defRPr/>
            </a:lvl1pPr>
          </a:lstStyle>
          <a:p>
            <a:pPr>
              <a:defRPr/>
            </a:pPr>
            <a:fld id="{37F93511-88FC-4A3A-A020-A27527C11780}" type="slidenum">
              <a:rPr lang="en-US"/>
              <a:pPr>
                <a:defRPr/>
              </a:pPr>
              <a:t>‹n.›</a:t>
            </a:fld>
            <a:endParaRPr lang="en-US"/>
          </a:p>
        </p:txBody>
      </p:sp>
    </p:spTree>
    <p:extLst>
      <p:ext uri="{BB962C8B-B14F-4D97-AF65-F5344CB8AC3E}">
        <p14:creationId xmlns:p14="http://schemas.microsoft.com/office/powerpoint/2010/main" val="1831888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p:txBody>
          <a:bodyPr/>
          <a:lstStyle>
            <a:lvl1pPr>
              <a:spcBef>
                <a:spcPct val="20000"/>
              </a:spcBef>
              <a:defRPr/>
            </a:lvl1pPr>
          </a:lstStyle>
          <a:p>
            <a:pPr>
              <a:defRPr/>
            </a:pPr>
            <a:endParaRPr lang="en-US"/>
          </a:p>
        </p:txBody>
      </p:sp>
      <p:sp>
        <p:nvSpPr>
          <p:cNvPr id="5" name="Rectangle 8"/>
          <p:cNvSpPr>
            <a:spLocks noGrp="1" noChangeArrowheads="1"/>
          </p:cNvSpPr>
          <p:nvPr>
            <p:ph type="sldNum" sz="quarter" idx="11"/>
          </p:nvPr>
        </p:nvSpPr>
        <p:spPr/>
        <p:txBody>
          <a:bodyPr/>
          <a:lstStyle>
            <a:lvl1pPr>
              <a:spcBef>
                <a:spcPct val="20000"/>
              </a:spcBef>
              <a:defRPr/>
            </a:lvl1pPr>
          </a:lstStyle>
          <a:p>
            <a:pPr>
              <a:defRPr/>
            </a:pPr>
            <a:fld id="{E25EB066-39ED-4987-B71D-A77D77B52E2A}" type="slidenum">
              <a:rPr lang="en-US"/>
              <a:pPr>
                <a:defRPr/>
              </a:pPr>
              <a:t>‹n.›</a:t>
            </a:fld>
            <a:endParaRPr lang="en-US"/>
          </a:p>
        </p:txBody>
      </p:sp>
    </p:spTree>
    <p:extLst>
      <p:ext uri="{BB962C8B-B14F-4D97-AF65-F5344CB8AC3E}">
        <p14:creationId xmlns:p14="http://schemas.microsoft.com/office/powerpoint/2010/main" val="3687956455"/>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3456384" cy="72008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4788024" y="764704"/>
            <a:ext cx="4355976" cy="60932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467544" y="1916832"/>
            <a:ext cx="3456384" cy="30243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a:spcBef>
                <a:spcPct val="20000"/>
              </a:spcBef>
              <a:defRPr/>
            </a:lvl1pPr>
          </a:lstStyle>
          <a:p>
            <a:pPr>
              <a:defRPr/>
            </a:pPr>
            <a:endParaRPr lang="en-US"/>
          </a:p>
        </p:txBody>
      </p:sp>
      <p:sp>
        <p:nvSpPr>
          <p:cNvPr id="6" name="Rectangle 8"/>
          <p:cNvSpPr>
            <a:spLocks noGrp="1" noChangeArrowheads="1"/>
          </p:cNvSpPr>
          <p:nvPr>
            <p:ph type="sldNum" sz="quarter" idx="11"/>
          </p:nvPr>
        </p:nvSpPr>
        <p:spPr/>
        <p:txBody>
          <a:bodyPr/>
          <a:lstStyle>
            <a:lvl1pPr>
              <a:spcBef>
                <a:spcPct val="20000"/>
              </a:spcBef>
              <a:defRPr/>
            </a:lvl1pPr>
          </a:lstStyle>
          <a:p>
            <a:pPr>
              <a:defRPr/>
            </a:pPr>
            <a:fld id="{4EB7F52D-F259-423D-B21F-306CB5D71B27}" type="slidenum">
              <a:rPr lang="en-US"/>
              <a:pPr>
                <a:defRPr/>
              </a:pPr>
              <a:t>‹n.›</a:t>
            </a:fld>
            <a:endParaRPr lang="en-US"/>
          </a:p>
        </p:txBody>
      </p:sp>
    </p:spTree>
    <p:extLst>
      <p:ext uri="{BB962C8B-B14F-4D97-AF65-F5344CB8AC3E}">
        <p14:creationId xmlns:p14="http://schemas.microsoft.com/office/powerpoint/2010/main" val="2536050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p:txBody>
          <a:bodyPr/>
          <a:lstStyle>
            <a:lvl1pPr>
              <a:spcBef>
                <a:spcPct val="20000"/>
              </a:spcBef>
              <a:defRPr/>
            </a:lvl1pPr>
          </a:lstStyle>
          <a:p>
            <a:pPr>
              <a:defRPr/>
            </a:pPr>
            <a:endParaRPr lang="en-US"/>
          </a:p>
        </p:txBody>
      </p:sp>
      <p:sp>
        <p:nvSpPr>
          <p:cNvPr id="5" name="Rectangle 8"/>
          <p:cNvSpPr>
            <a:spLocks noGrp="1" noChangeArrowheads="1"/>
          </p:cNvSpPr>
          <p:nvPr>
            <p:ph type="sldNum" sz="quarter" idx="11"/>
          </p:nvPr>
        </p:nvSpPr>
        <p:spPr/>
        <p:txBody>
          <a:bodyPr/>
          <a:lstStyle>
            <a:lvl1pPr>
              <a:spcBef>
                <a:spcPct val="20000"/>
              </a:spcBef>
              <a:defRPr/>
            </a:lvl1pPr>
          </a:lstStyle>
          <a:p>
            <a:pPr>
              <a:defRPr/>
            </a:pPr>
            <a:fld id="{E357E8E5-DE85-40DC-BEE2-2DA62F5482CA}" type="slidenum">
              <a:rPr lang="en-US"/>
              <a:pPr>
                <a:defRPr/>
              </a:pPr>
              <a:t>‹n.›</a:t>
            </a:fld>
            <a:endParaRPr lang="en-US"/>
          </a:p>
        </p:txBody>
      </p:sp>
    </p:spTree>
    <p:extLst>
      <p:ext uri="{BB962C8B-B14F-4D97-AF65-F5344CB8AC3E}">
        <p14:creationId xmlns:p14="http://schemas.microsoft.com/office/powerpoint/2010/main" val="2426665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8050"/>
            <a:ext cx="2057400" cy="52181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908050"/>
            <a:ext cx="6019800" cy="5218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p:txBody>
          <a:bodyPr/>
          <a:lstStyle>
            <a:lvl1pPr>
              <a:spcBef>
                <a:spcPct val="20000"/>
              </a:spcBef>
              <a:defRPr/>
            </a:lvl1pPr>
          </a:lstStyle>
          <a:p>
            <a:pPr>
              <a:defRPr/>
            </a:pPr>
            <a:endParaRPr lang="en-US"/>
          </a:p>
        </p:txBody>
      </p:sp>
      <p:sp>
        <p:nvSpPr>
          <p:cNvPr id="5" name="Rectangle 8"/>
          <p:cNvSpPr>
            <a:spLocks noGrp="1" noChangeArrowheads="1"/>
          </p:cNvSpPr>
          <p:nvPr>
            <p:ph type="sldNum" sz="quarter" idx="11"/>
          </p:nvPr>
        </p:nvSpPr>
        <p:spPr/>
        <p:txBody>
          <a:bodyPr/>
          <a:lstStyle>
            <a:lvl1pPr>
              <a:spcBef>
                <a:spcPct val="20000"/>
              </a:spcBef>
              <a:defRPr/>
            </a:lvl1pPr>
          </a:lstStyle>
          <a:p>
            <a:pPr>
              <a:defRPr/>
            </a:pPr>
            <a:fld id="{C54C231F-7478-42D3-9636-6787BBD8633F}" type="slidenum">
              <a:rPr lang="en-US"/>
              <a:pPr>
                <a:defRPr/>
              </a:pPr>
              <a:t>‹n.›</a:t>
            </a:fld>
            <a:endParaRPr lang="en-US"/>
          </a:p>
        </p:txBody>
      </p:sp>
    </p:spTree>
    <p:extLst>
      <p:ext uri="{BB962C8B-B14F-4D97-AF65-F5344CB8AC3E}">
        <p14:creationId xmlns:p14="http://schemas.microsoft.com/office/powerpoint/2010/main" val="42635801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rotWithShape="1">
          <a:blip r:embed="rId2" cstate="print">
            <a:duotone>
              <a:prstClr val="black"/>
              <a:srgbClr val="0070C0">
                <a:tint val="45000"/>
                <a:satMod val="400000"/>
              </a:srgbClr>
            </a:duotone>
            <a:extLst>
              <a:ext uri="{28A0092B-C50C-407E-A947-70E740481C1C}">
                <a14:useLocalDpi xmlns:a14="http://schemas.microsoft.com/office/drawing/2010/main"/>
              </a:ext>
            </a:extLst>
          </a:blip>
          <a:srcRect/>
          <a:stretch/>
        </p:blipFill>
        <p:spPr bwMode="auto">
          <a:xfrm>
            <a:off x="-3175" y="1352551"/>
            <a:ext cx="9144000"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0" y="0"/>
            <a:ext cx="9144000" cy="134143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nchor="ctr"/>
          <a:lstStyle/>
          <a:p>
            <a:pPr>
              <a:spcBef>
                <a:spcPct val="0"/>
              </a:spcBef>
            </a:pPr>
            <a:endParaRPr lang="en-US" sz="5300">
              <a:solidFill>
                <a:srgbClr val="FFFFFF"/>
              </a:solidFill>
            </a:endParaRPr>
          </a:p>
        </p:txBody>
      </p:sp>
      <p:sp>
        <p:nvSpPr>
          <p:cNvPr id="6" name="Rectangle 10"/>
          <p:cNvSpPr>
            <a:spLocks noChangeArrowheads="1"/>
          </p:cNvSpPr>
          <p:nvPr userDrawn="1"/>
        </p:nvSpPr>
        <p:spPr bwMode="auto">
          <a:xfrm>
            <a:off x="4137025" y="1352550"/>
            <a:ext cx="5006975" cy="5505450"/>
          </a:xfrm>
          <a:prstGeom prst="rect">
            <a:avLst/>
          </a:prstGeom>
          <a:solidFill>
            <a:srgbClr val="0067B0">
              <a:alpha val="6196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anchor="ctr"/>
          <a:lstStyle/>
          <a:p>
            <a:pPr algn="ctr">
              <a:spcBef>
                <a:spcPct val="0"/>
              </a:spcBef>
            </a:pPr>
            <a:endParaRPr lang="en-US" sz="1800" b="0">
              <a:solidFill>
                <a:srgbClr val="FFFFFF"/>
              </a:solidFill>
            </a:endParaRPr>
          </a:p>
        </p:txBody>
      </p:sp>
      <p:pic>
        <p:nvPicPr>
          <p:cNvPr id="7" name="Picture 2" descr="C:\Documents and Settings\lenain\Desktop\Charte\LOGO CE - EN\VERTICAL\POSITIVE VERSION\PNG\HR\LOGO CE_Vertical_EN_quadri_H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8400" y="333375"/>
            <a:ext cx="205105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3"/>
          <p:cNvSpPr>
            <a:spLocks noChangeArrowheads="1"/>
          </p:cNvSpPr>
          <p:nvPr/>
        </p:nvSpPr>
        <p:spPr bwMode="auto">
          <a:xfrm>
            <a:off x="4137025" y="6597650"/>
            <a:ext cx="863600" cy="260350"/>
          </a:xfrm>
          <a:prstGeom prst="rect">
            <a:avLst/>
          </a:prstGeom>
          <a:solidFill>
            <a:srgbClr val="004494"/>
          </a:solidFill>
          <a:ln>
            <a:noFill/>
          </a:ln>
          <a:effectLst/>
          <a:extLst>
            <a:ext uri="{91240B29-F687-4f45-9708-019B960494DF}">
              <a14:hiddenLine xmlns:a14="http://schemas.microsoft.com/office/drawing/2010/main" w="9525" algn="ctr">
                <a:solidFill>
                  <a:srgbClr val="133176"/>
                </a:solidFill>
                <a:miter lim="800000"/>
                <a:headEnd/>
                <a:tailEnd/>
              </a14:hiddenLine>
            </a:ext>
            <a:ext uri="{AF507438-7753-43e0-B8FC-AC1667EBCBE1}">
              <a14:hiddenEffects xmlns:a14="http://schemas.microsoft.com/office/drawing/2010/main">
                <a:effectLst>
                  <a:outerShdw dist="23000" dir="5400000" rotWithShape="0">
                    <a:srgbClr val="000000">
                      <a:alpha val="34998"/>
                    </a:srgbClr>
                  </a:outerShdw>
                </a:effectLst>
              </a14:hiddenEffects>
            </a:ext>
          </a:extLst>
        </p:spPr>
        <p:txBody>
          <a:bodyPr anchor="ctr"/>
          <a:lstStyle/>
          <a:p>
            <a:pPr algn="ctr">
              <a:spcBef>
                <a:spcPct val="0"/>
              </a:spcBef>
            </a:pPr>
            <a:endParaRPr lang="en-US" sz="1800" b="0">
              <a:solidFill>
                <a:srgbClr val="FFFFFF"/>
              </a:solidFill>
            </a:endParaRPr>
          </a:p>
        </p:txBody>
      </p:sp>
      <p:sp>
        <p:nvSpPr>
          <p:cNvPr id="5124" name="Rectangle 4"/>
          <p:cNvSpPr>
            <a:spLocks noGrp="1" noChangeArrowheads="1"/>
          </p:cNvSpPr>
          <p:nvPr>
            <p:ph type="ctrTitle"/>
          </p:nvPr>
        </p:nvSpPr>
        <p:spPr>
          <a:xfrm>
            <a:off x="5003800" y="2205038"/>
            <a:ext cx="3889375" cy="1008062"/>
          </a:xfrm>
        </p:spPr>
        <p:txBody>
          <a:bodyPr lIns="0"/>
          <a:lstStyle>
            <a:lvl1pPr algn="l">
              <a:defRPr b="1">
                <a:solidFill>
                  <a:schemeClr val="bg1"/>
                </a:solidFill>
              </a:defRPr>
            </a:lvl1pPr>
          </a:lstStyle>
          <a:p>
            <a:pPr lvl="0"/>
            <a:r>
              <a:rPr lang="en-US" noProof="0" smtClean="0"/>
              <a:t>Click to edit Master title style</a:t>
            </a:r>
            <a:endParaRPr lang="en-US" noProof="0" dirty="0" smtClean="0"/>
          </a:p>
        </p:txBody>
      </p:sp>
      <p:sp>
        <p:nvSpPr>
          <p:cNvPr id="5125" name="Rectangle 5"/>
          <p:cNvSpPr>
            <a:spLocks noGrp="1" noChangeArrowheads="1"/>
          </p:cNvSpPr>
          <p:nvPr>
            <p:ph type="subTitle" idx="1"/>
          </p:nvPr>
        </p:nvSpPr>
        <p:spPr>
          <a:xfrm>
            <a:off x="5003800" y="3284538"/>
            <a:ext cx="3889375" cy="1439862"/>
          </a:xfrm>
        </p:spPr>
        <p:txBody>
          <a:bodyPr lIns="0"/>
          <a:lstStyle>
            <a:lvl1pPr marL="0" indent="0">
              <a:buFontTx/>
              <a:buNone/>
              <a:defRPr sz="2000">
                <a:solidFill>
                  <a:srgbClr val="FFD624"/>
                </a:solidFill>
              </a:defRPr>
            </a:lvl1pPr>
          </a:lstStyle>
          <a:p>
            <a:pPr lvl="0"/>
            <a:r>
              <a:rPr lang="en-US" noProof="0" smtClean="0"/>
              <a:t>Click to edit Master subtitle style</a:t>
            </a:r>
          </a:p>
        </p:txBody>
      </p:sp>
      <p:sp>
        <p:nvSpPr>
          <p:cNvPr id="9" name="Rectangle 6"/>
          <p:cNvSpPr>
            <a:spLocks noGrp="1" noChangeArrowheads="1"/>
          </p:cNvSpPr>
          <p:nvPr>
            <p:ph type="dt" sz="half" idx="10"/>
          </p:nvPr>
        </p:nvSpPr>
        <p:spPr bwMode="auto">
          <a:xfrm>
            <a:off x="7380288" y="5949950"/>
            <a:ext cx="1512887" cy="2873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solidFill>
                  <a:srgbClr val="FFFFFF"/>
                </a:solidFill>
              </a:defRPr>
            </a:lvl1pPr>
          </a:lstStyle>
          <a:p>
            <a:pPr>
              <a:defRPr/>
            </a:pPr>
            <a:endParaRPr lang="en-US"/>
          </a:p>
        </p:txBody>
      </p:sp>
      <p:sp>
        <p:nvSpPr>
          <p:cNvPr id="10" name="Rectangle 7"/>
          <p:cNvSpPr>
            <a:spLocks noGrp="1" noChangeArrowheads="1"/>
          </p:cNvSpPr>
          <p:nvPr>
            <p:ph type="ftr" sz="quarter" idx="11"/>
          </p:nvPr>
        </p:nvSpPr>
        <p:spPr>
          <a:xfrm>
            <a:off x="5005388" y="5373688"/>
            <a:ext cx="3887787" cy="476250"/>
          </a:xfrm>
        </p:spPr>
        <p:txBody>
          <a:bodyPr lIns="0"/>
          <a:lstStyle>
            <a:lvl1pPr>
              <a:spcBef>
                <a:spcPct val="20000"/>
              </a:spcBef>
              <a:defRPr>
                <a:solidFill>
                  <a:srgbClr val="FFFFFF"/>
                </a:solidFill>
                <a:latin typeface="+mn-lt"/>
              </a:defRPr>
            </a:lvl1pPr>
          </a:lstStyle>
          <a:p>
            <a:pPr>
              <a:defRPr/>
            </a:pPr>
            <a:endParaRPr lang="en-US"/>
          </a:p>
        </p:txBody>
      </p:sp>
    </p:spTree>
    <p:extLst>
      <p:ext uri="{BB962C8B-B14F-4D97-AF65-F5344CB8AC3E}">
        <p14:creationId xmlns:p14="http://schemas.microsoft.com/office/powerpoint/2010/main" val="10496746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p:txBody>
          <a:bodyPr/>
          <a:lstStyle>
            <a:lvl1pPr>
              <a:spcBef>
                <a:spcPct val="20000"/>
              </a:spcBef>
              <a:defRPr/>
            </a:lvl1pPr>
          </a:lstStyle>
          <a:p>
            <a:pPr>
              <a:defRPr/>
            </a:pPr>
            <a:endParaRPr lang="en-US"/>
          </a:p>
        </p:txBody>
      </p:sp>
      <p:sp>
        <p:nvSpPr>
          <p:cNvPr id="5" name="Rectangle 8"/>
          <p:cNvSpPr>
            <a:spLocks noGrp="1" noChangeArrowheads="1"/>
          </p:cNvSpPr>
          <p:nvPr>
            <p:ph type="sldNum" sz="quarter" idx="11"/>
          </p:nvPr>
        </p:nvSpPr>
        <p:spPr/>
        <p:txBody>
          <a:bodyPr/>
          <a:lstStyle>
            <a:lvl1pPr>
              <a:spcBef>
                <a:spcPct val="20000"/>
              </a:spcBef>
              <a:defRPr/>
            </a:lvl1pPr>
          </a:lstStyle>
          <a:p>
            <a:pPr>
              <a:defRPr/>
            </a:pPr>
            <a:fld id="{49B59309-DBF1-4FB3-9519-5DA6EFB491CC}" type="slidenum">
              <a:rPr lang="en-US"/>
              <a:pPr>
                <a:defRPr/>
              </a:pPr>
              <a:t>‹n.›</a:t>
            </a:fld>
            <a:endParaRPr lang="en-US"/>
          </a:p>
        </p:txBody>
      </p:sp>
    </p:spTree>
    <p:extLst>
      <p:ext uri="{BB962C8B-B14F-4D97-AF65-F5344CB8AC3E}">
        <p14:creationId xmlns:p14="http://schemas.microsoft.com/office/powerpoint/2010/main" val="2482096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p:txBody>
          <a:bodyPr/>
          <a:lstStyle>
            <a:lvl1pPr>
              <a:spcBef>
                <a:spcPct val="20000"/>
              </a:spcBef>
              <a:defRPr/>
            </a:lvl1pPr>
          </a:lstStyle>
          <a:p>
            <a:pPr>
              <a:defRPr/>
            </a:pPr>
            <a:endParaRPr lang="en-US"/>
          </a:p>
        </p:txBody>
      </p:sp>
      <p:sp>
        <p:nvSpPr>
          <p:cNvPr id="5" name="Rectangle 8"/>
          <p:cNvSpPr>
            <a:spLocks noGrp="1" noChangeArrowheads="1"/>
          </p:cNvSpPr>
          <p:nvPr>
            <p:ph type="sldNum" sz="quarter" idx="11"/>
          </p:nvPr>
        </p:nvSpPr>
        <p:spPr/>
        <p:txBody>
          <a:bodyPr/>
          <a:lstStyle>
            <a:lvl1pPr>
              <a:spcBef>
                <a:spcPct val="20000"/>
              </a:spcBef>
              <a:defRPr/>
            </a:lvl1pPr>
          </a:lstStyle>
          <a:p>
            <a:pPr>
              <a:defRPr/>
            </a:pPr>
            <a:fld id="{B57F28D9-A73A-4199-9635-245ED40A2E3B}" type="slidenum">
              <a:rPr lang="en-US"/>
              <a:pPr>
                <a:defRPr/>
              </a:pPr>
              <a:t>‹n.›</a:t>
            </a:fld>
            <a:endParaRPr lang="en-US"/>
          </a:p>
        </p:txBody>
      </p:sp>
    </p:spTree>
    <p:extLst>
      <p:ext uri="{BB962C8B-B14F-4D97-AF65-F5344CB8AC3E}">
        <p14:creationId xmlns:p14="http://schemas.microsoft.com/office/powerpoint/2010/main" val="953848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276475"/>
            <a:ext cx="4038600" cy="3849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276475"/>
            <a:ext cx="4038600" cy="3849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p:txBody>
          <a:bodyPr/>
          <a:lstStyle>
            <a:lvl1pPr>
              <a:spcBef>
                <a:spcPct val="20000"/>
              </a:spcBef>
              <a:defRPr/>
            </a:lvl1pPr>
          </a:lstStyle>
          <a:p>
            <a:pPr>
              <a:defRPr/>
            </a:pPr>
            <a:endParaRPr lang="en-US"/>
          </a:p>
        </p:txBody>
      </p:sp>
      <p:sp>
        <p:nvSpPr>
          <p:cNvPr id="6" name="Rectangle 8"/>
          <p:cNvSpPr>
            <a:spLocks noGrp="1" noChangeArrowheads="1"/>
          </p:cNvSpPr>
          <p:nvPr>
            <p:ph type="sldNum" sz="quarter" idx="11"/>
          </p:nvPr>
        </p:nvSpPr>
        <p:spPr/>
        <p:txBody>
          <a:bodyPr/>
          <a:lstStyle>
            <a:lvl1pPr>
              <a:spcBef>
                <a:spcPct val="20000"/>
              </a:spcBef>
              <a:defRPr/>
            </a:lvl1pPr>
          </a:lstStyle>
          <a:p>
            <a:pPr>
              <a:defRPr/>
            </a:pPr>
            <a:fld id="{96019005-6E05-4506-8083-46E81C26FDC6}" type="slidenum">
              <a:rPr lang="en-US"/>
              <a:pPr>
                <a:defRPr/>
              </a:pPr>
              <a:t>‹n.›</a:t>
            </a:fld>
            <a:endParaRPr lang="en-US"/>
          </a:p>
        </p:txBody>
      </p:sp>
    </p:spTree>
    <p:extLst>
      <p:ext uri="{BB962C8B-B14F-4D97-AF65-F5344CB8AC3E}">
        <p14:creationId xmlns:p14="http://schemas.microsoft.com/office/powerpoint/2010/main" val="27068026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2204864"/>
            <a:ext cx="38987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52937"/>
            <a:ext cx="3898776" cy="32732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788024" y="2204864"/>
            <a:ext cx="38987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88024" y="2852937"/>
            <a:ext cx="3898776" cy="32732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Rectangle 4"/>
          <p:cNvSpPr>
            <a:spLocks noGrp="1" noChangeArrowheads="1"/>
          </p:cNvSpPr>
          <p:nvPr>
            <p:ph type="ftr" sz="quarter" idx="10"/>
          </p:nvPr>
        </p:nvSpPr>
        <p:spPr/>
        <p:txBody>
          <a:bodyPr/>
          <a:lstStyle>
            <a:lvl1pPr>
              <a:spcBef>
                <a:spcPct val="20000"/>
              </a:spcBef>
              <a:defRPr/>
            </a:lvl1pPr>
          </a:lstStyle>
          <a:p>
            <a:pPr>
              <a:defRPr/>
            </a:pPr>
            <a:endParaRPr lang="en-US"/>
          </a:p>
        </p:txBody>
      </p:sp>
      <p:sp>
        <p:nvSpPr>
          <p:cNvPr id="8" name="Rectangle 8"/>
          <p:cNvSpPr>
            <a:spLocks noGrp="1" noChangeArrowheads="1"/>
          </p:cNvSpPr>
          <p:nvPr>
            <p:ph type="sldNum" sz="quarter" idx="11"/>
          </p:nvPr>
        </p:nvSpPr>
        <p:spPr/>
        <p:txBody>
          <a:bodyPr/>
          <a:lstStyle>
            <a:lvl1pPr>
              <a:spcBef>
                <a:spcPct val="20000"/>
              </a:spcBef>
              <a:defRPr/>
            </a:lvl1pPr>
          </a:lstStyle>
          <a:p>
            <a:pPr>
              <a:defRPr/>
            </a:pPr>
            <a:fld id="{2F17F03C-5C55-4F1F-8AF4-E2C8A94DEA1B}" type="slidenum">
              <a:rPr lang="en-US"/>
              <a:pPr>
                <a:defRPr/>
              </a:pPr>
              <a:t>‹n.›</a:t>
            </a:fld>
            <a:endParaRPr lang="en-US"/>
          </a:p>
        </p:txBody>
      </p:sp>
    </p:spTree>
    <p:extLst>
      <p:ext uri="{BB962C8B-B14F-4D97-AF65-F5344CB8AC3E}">
        <p14:creationId xmlns:p14="http://schemas.microsoft.com/office/powerpoint/2010/main" val="20495803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p:txBody>
          <a:bodyPr/>
          <a:lstStyle>
            <a:lvl1pPr>
              <a:spcBef>
                <a:spcPct val="20000"/>
              </a:spcBef>
              <a:defRPr/>
            </a:lvl1pPr>
          </a:lstStyle>
          <a:p>
            <a:pPr>
              <a:defRPr/>
            </a:pPr>
            <a:endParaRPr lang="en-US"/>
          </a:p>
        </p:txBody>
      </p:sp>
      <p:sp>
        <p:nvSpPr>
          <p:cNvPr id="4" name="Rectangle 8"/>
          <p:cNvSpPr>
            <a:spLocks noGrp="1" noChangeArrowheads="1"/>
          </p:cNvSpPr>
          <p:nvPr>
            <p:ph type="sldNum" sz="quarter" idx="11"/>
          </p:nvPr>
        </p:nvSpPr>
        <p:spPr/>
        <p:txBody>
          <a:bodyPr/>
          <a:lstStyle>
            <a:lvl1pPr>
              <a:spcBef>
                <a:spcPct val="20000"/>
              </a:spcBef>
              <a:defRPr/>
            </a:lvl1pPr>
          </a:lstStyle>
          <a:p>
            <a:pPr>
              <a:defRPr/>
            </a:pPr>
            <a:fld id="{DAC91960-7862-470B-9576-62F36685C340}" type="slidenum">
              <a:rPr lang="en-US"/>
              <a:pPr>
                <a:defRPr/>
              </a:pPr>
              <a:t>‹n.›</a:t>
            </a:fld>
            <a:endParaRPr lang="en-US"/>
          </a:p>
        </p:txBody>
      </p:sp>
    </p:spTree>
    <p:extLst>
      <p:ext uri="{BB962C8B-B14F-4D97-AF65-F5344CB8AC3E}">
        <p14:creationId xmlns:p14="http://schemas.microsoft.com/office/powerpoint/2010/main" val="35747593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p:txBody>
          <a:bodyPr/>
          <a:lstStyle>
            <a:lvl1pPr>
              <a:spcBef>
                <a:spcPct val="20000"/>
              </a:spcBef>
              <a:defRPr/>
            </a:lvl1pPr>
          </a:lstStyle>
          <a:p>
            <a:pPr>
              <a:defRPr/>
            </a:pPr>
            <a:endParaRPr lang="en-US"/>
          </a:p>
        </p:txBody>
      </p:sp>
      <p:sp>
        <p:nvSpPr>
          <p:cNvPr id="3" name="Rectangle 8"/>
          <p:cNvSpPr>
            <a:spLocks noGrp="1" noChangeArrowheads="1"/>
          </p:cNvSpPr>
          <p:nvPr>
            <p:ph type="sldNum" sz="quarter" idx="11"/>
          </p:nvPr>
        </p:nvSpPr>
        <p:spPr/>
        <p:txBody>
          <a:bodyPr/>
          <a:lstStyle>
            <a:lvl1pPr>
              <a:spcBef>
                <a:spcPct val="20000"/>
              </a:spcBef>
              <a:defRPr/>
            </a:lvl1pPr>
          </a:lstStyle>
          <a:p>
            <a:pPr>
              <a:defRPr/>
            </a:pPr>
            <a:fld id="{24D608E9-07F0-45BA-BE6A-77E6C96A21E7}" type="slidenum">
              <a:rPr lang="en-US"/>
              <a:pPr>
                <a:defRPr/>
              </a:pPr>
              <a:t>‹n.›</a:t>
            </a:fld>
            <a:endParaRPr lang="en-US"/>
          </a:p>
        </p:txBody>
      </p:sp>
    </p:spTree>
    <p:extLst>
      <p:ext uri="{BB962C8B-B14F-4D97-AF65-F5344CB8AC3E}">
        <p14:creationId xmlns:p14="http://schemas.microsoft.com/office/powerpoint/2010/main" val="788404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p:txBody>
          <a:bodyPr/>
          <a:lstStyle>
            <a:lvl1pPr>
              <a:spcBef>
                <a:spcPct val="20000"/>
              </a:spcBef>
              <a:defRPr/>
            </a:lvl1pPr>
          </a:lstStyle>
          <a:p>
            <a:endParaRPr lang="en-GB" altLang="en-US"/>
          </a:p>
        </p:txBody>
      </p:sp>
      <p:sp>
        <p:nvSpPr>
          <p:cNvPr id="5" name="Rectangle 8"/>
          <p:cNvSpPr>
            <a:spLocks noGrp="1" noChangeArrowheads="1"/>
          </p:cNvSpPr>
          <p:nvPr>
            <p:ph type="sldNum" sz="quarter" idx="11"/>
          </p:nvPr>
        </p:nvSpPr>
        <p:spPr/>
        <p:txBody>
          <a:bodyPr/>
          <a:lstStyle>
            <a:lvl1pPr>
              <a:spcBef>
                <a:spcPct val="20000"/>
              </a:spcBef>
              <a:defRPr/>
            </a:lvl1pPr>
          </a:lstStyle>
          <a:p>
            <a:fld id="{BEF7897B-39C9-46E3-9A61-86B541413EDC}" type="slidenum">
              <a:rPr lang="en-GB" altLang="en-US" smtClean="0"/>
              <a:pPr/>
              <a:t>‹n.›</a:t>
            </a:fld>
            <a:endParaRPr lang="en-GB" altLang="en-US" dirty="0"/>
          </a:p>
        </p:txBody>
      </p:sp>
    </p:spTree>
    <p:extLst>
      <p:ext uri="{BB962C8B-B14F-4D97-AF65-F5344CB8AC3E}">
        <p14:creationId xmlns:p14="http://schemas.microsoft.com/office/powerpoint/2010/main" val="31749657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3008313" cy="1080120"/>
          </a:xfrm>
        </p:spPr>
        <p:txBody>
          <a:bodyPr anchor="b"/>
          <a:lstStyle>
            <a:lvl1pPr algn="l">
              <a:defRPr sz="2000" b="1"/>
            </a:lvl1pPr>
          </a:lstStyle>
          <a:p>
            <a:r>
              <a:rPr lang="en-US" smtClean="0"/>
              <a:t>Click to edit Master title style</a:t>
            </a:r>
            <a:endParaRPr lang="en-GB" dirty="0"/>
          </a:p>
        </p:txBody>
      </p:sp>
      <p:sp>
        <p:nvSpPr>
          <p:cNvPr id="3" name="Content Placeholder 2"/>
          <p:cNvSpPr>
            <a:spLocks noGrp="1"/>
          </p:cNvSpPr>
          <p:nvPr>
            <p:ph idx="1"/>
          </p:nvPr>
        </p:nvSpPr>
        <p:spPr>
          <a:xfrm>
            <a:off x="3575050" y="908720"/>
            <a:ext cx="5111750" cy="52174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988840"/>
            <a:ext cx="3008313" cy="41373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a:spcBef>
                <a:spcPct val="20000"/>
              </a:spcBef>
              <a:defRPr/>
            </a:lvl1pPr>
          </a:lstStyle>
          <a:p>
            <a:pPr>
              <a:defRPr/>
            </a:pPr>
            <a:endParaRPr lang="en-US"/>
          </a:p>
        </p:txBody>
      </p:sp>
      <p:sp>
        <p:nvSpPr>
          <p:cNvPr id="6" name="Rectangle 8"/>
          <p:cNvSpPr>
            <a:spLocks noGrp="1" noChangeArrowheads="1"/>
          </p:cNvSpPr>
          <p:nvPr>
            <p:ph type="sldNum" sz="quarter" idx="11"/>
          </p:nvPr>
        </p:nvSpPr>
        <p:spPr/>
        <p:txBody>
          <a:bodyPr/>
          <a:lstStyle>
            <a:lvl1pPr>
              <a:spcBef>
                <a:spcPct val="20000"/>
              </a:spcBef>
              <a:defRPr/>
            </a:lvl1pPr>
          </a:lstStyle>
          <a:p>
            <a:pPr>
              <a:defRPr/>
            </a:pPr>
            <a:fld id="{972948E5-B31A-4A5D-9568-799B205246C4}" type="slidenum">
              <a:rPr lang="en-US"/>
              <a:pPr>
                <a:defRPr/>
              </a:pPr>
              <a:t>‹n.›</a:t>
            </a:fld>
            <a:endParaRPr lang="en-US"/>
          </a:p>
        </p:txBody>
      </p:sp>
    </p:spTree>
    <p:extLst>
      <p:ext uri="{BB962C8B-B14F-4D97-AF65-F5344CB8AC3E}">
        <p14:creationId xmlns:p14="http://schemas.microsoft.com/office/powerpoint/2010/main" val="22267304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3456384" cy="72008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4788024" y="764704"/>
            <a:ext cx="4355976" cy="60932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467544" y="1916832"/>
            <a:ext cx="3456384" cy="30243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a:spcBef>
                <a:spcPct val="20000"/>
              </a:spcBef>
              <a:defRPr/>
            </a:lvl1pPr>
          </a:lstStyle>
          <a:p>
            <a:pPr>
              <a:defRPr/>
            </a:pPr>
            <a:endParaRPr lang="en-US"/>
          </a:p>
        </p:txBody>
      </p:sp>
      <p:sp>
        <p:nvSpPr>
          <p:cNvPr id="6" name="Rectangle 8"/>
          <p:cNvSpPr>
            <a:spLocks noGrp="1" noChangeArrowheads="1"/>
          </p:cNvSpPr>
          <p:nvPr>
            <p:ph type="sldNum" sz="quarter" idx="11"/>
          </p:nvPr>
        </p:nvSpPr>
        <p:spPr/>
        <p:txBody>
          <a:bodyPr/>
          <a:lstStyle>
            <a:lvl1pPr>
              <a:spcBef>
                <a:spcPct val="20000"/>
              </a:spcBef>
              <a:defRPr/>
            </a:lvl1pPr>
          </a:lstStyle>
          <a:p>
            <a:pPr>
              <a:defRPr/>
            </a:pPr>
            <a:fld id="{0AA29B17-53D8-45A5-99CD-D0240D10C7ED}" type="slidenum">
              <a:rPr lang="en-US"/>
              <a:pPr>
                <a:defRPr/>
              </a:pPr>
              <a:t>‹n.›</a:t>
            </a:fld>
            <a:endParaRPr lang="en-US"/>
          </a:p>
        </p:txBody>
      </p:sp>
    </p:spTree>
    <p:extLst>
      <p:ext uri="{BB962C8B-B14F-4D97-AF65-F5344CB8AC3E}">
        <p14:creationId xmlns:p14="http://schemas.microsoft.com/office/powerpoint/2010/main" val="41816033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p:txBody>
          <a:bodyPr/>
          <a:lstStyle>
            <a:lvl1pPr>
              <a:spcBef>
                <a:spcPct val="20000"/>
              </a:spcBef>
              <a:defRPr/>
            </a:lvl1pPr>
          </a:lstStyle>
          <a:p>
            <a:pPr>
              <a:defRPr/>
            </a:pPr>
            <a:endParaRPr lang="en-US"/>
          </a:p>
        </p:txBody>
      </p:sp>
      <p:sp>
        <p:nvSpPr>
          <p:cNvPr id="5" name="Rectangle 8"/>
          <p:cNvSpPr>
            <a:spLocks noGrp="1" noChangeArrowheads="1"/>
          </p:cNvSpPr>
          <p:nvPr>
            <p:ph type="sldNum" sz="quarter" idx="11"/>
          </p:nvPr>
        </p:nvSpPr>
        <p:spPr/>
        <p:txBody>
          <a:bodyPr/>
          <a:lstStyle>
            <a:lvl1pPr>
              <a:spcBef>
                <a:spcPct val="20000"/>
              </a:spcBef>
              <a:defRPr/>
            </a:lvl1pPr>
          </a:lstStyle>
          <a:p>
            <a:pPr>
              <a:defRPr/>
            </a:pPr>
            <a:fld id="{194C8AAC-6307-4B0A-9C35-F6BAFBB8883C}" type="slidenum">
              <a:rPr lang="en-US"/>
              <a:pPr>
                <a:defRPr/>
              </a:pPr>
              <a:t>‹n.›</a:t>
            </a:fld>
            <a:endParaRPr lang="en-US"/>
          </a:p>
        </p:txBody>
      </p:sp>
    </p:spTree>
    <p:extLst>
      <p:ext uri="{BB962C8B-B14F-4D97-AF65-F5344CB8AC3E}">
        <p14:creationId xmlns:p14="http://schemas.microsoft.com/office/powerpoint/2010/main" val="37078732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8050"/>
            <a:ext cx="2057400" cy="52181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908050"/>
            <a:ext cx="6019800" cy="5218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p:txBody>
          <a:bodyPr/>
          <a:lstStyle>
            <a:lvl1pPr>
              <a:spcBef>
                <a:spcPct val="20000"/>
              </a:spcBef>
              <a:defRPr/>
            </a:lvl1pPr>
          </a:lstStyle>
          <a:p>
            <a:pPr>
              <a:defRPr/>
            </a:pPr>
            <a:endParaRPr lang="en-US"/>
          </a:p>
        </p:txBody>
      </p:sp>
      <p:sp>
        <p:nvSpPr>
          <p:cNvPr id="5" name="Rectangle 8"/>
          <p:cNvSpPr>
            <a:spLocks noGrp="1" noChangeArrowheads="1"/>
          </p:cNvSpPr>
          <p:nvPr>
            <p:ph type="sldNum" sz="quarter" idx="11"/>
          </p:nvPr>
        </p:nvSpPr>
        <p:spPr/>
        <p:txBody>
          <a:bodyPr/>
          <a:lstStyle>
            <a:lvl1pPr>
              <a:spcBef>
                <a:spcPct val="20000"/>
              </a:spcBef>
              <a:defRPr/>
            </a:lvl1pPr>
          </a:lstStyle>
          <a:p>
            <a:pPr>
              <a:defRPr/>
            </a:pPr>
            <a:fld id="{A79AE23B-F89F-4CAC-BDAB-396962D6CCB4}" type="slidenum">
              <a:rPr lang="en-US"/>
              <a:pPr>
                <a:defRPr/>
              </a:pPr>
              <a:t>‹n.›</a:t>
            </a:fld>
            <a:endParaRPr lang="en-US"/>
          </a:p>
        </p:txBody>
      </p:sp>
    </p:spTree>
    <p:extLst>
      <p:ext uri="{BB962C8B-B14F-4D97-AF65-F5344CB8AC3E}">
        <p14:creationId xmlns:p14="http://schemas.microsoft.com/office/powerpoint/2010/main" val="41013842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rotWithShape="1">
          <a:blip r:embed="rId2" cstate="print">
            <a:duotone>
              <a:prstClr val="black"/>
              <a:srgbClr val="0070C0">
                <a:tint val="45000"/>
                <a:satMod val="400000"/>
              </a:srgbClr>
            </a:duotone>
            <a:extLst>
              <a:ext uri="{28A0092B-C50C-407E-A947-70E740481C1C}">
                <a14:useLocalDpi xmlns:a14="http://schemas.microsoft.com/office/drawing/2010/main"/>
              </a:ext>
            </a:extLst>
          </a:blip>
          <a:srcRect/>
          <a:stretch/>
        </p:blipFill>
        <p:spPr bwMode="auto">
          <a:xfrm>
            <a:off x="-3175" y="1352551"/>
            <a:ext cx="9144000"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0" y="0"/>
            <a:ext cx="9144000" cy="134143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nchor="ctr"/>
          <a:lstStyle/>
          <a:p>
            <a:pPr>
              <a:spcBef>
                <a:spcPct val="0"/>
              </a:spcBef>
            </a:pPr>
            <a:endParaRPr lang="en-US" sz="5300">
              <a:solidFill>
                <a:srgbClr val="FFFFFF"/>
              </a:solidFill>
            </a:endParaRPr>
          </a:p>
        </p:txBody>
      </p:sp>
      <p:sp>
        <p:nvSpPr>
          <p:cNvPr id="6" name="Rectangle 10"/>
          <p:cNvSpPr>
            <a:spLocks noChangeArrowheads="1"/>
          </p:cNvSpPr>
          <p:nvPr userDrawn="1"/>
        </p:nvSpPr>
        <p:spPr bwMode="auto">
          <a:xfrm>
            <a:off x="4137025" y="1352550"/>
            <a:ext cx="5006975" cy="5505450"/>
          </a:xfrm>
          <a:prstGeom prst="rect">
            <a:avLst/>
          </a:prstGeom>
          <a:solidFill>
            <a:srgbClr val="0067B0">
              <a:alpha val="6196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anchor="ctr"/>
          <a:lstStyle/>
          <a:p>
            <a:pPr algn="ctr">
              <a:spcBef>
                <a:spcPct val="0"/>
              </a:spcBef>
            </a:pPr>
            <a:endParaRPr lang="en-US" sz="1800" b="0">
              <a:solidFill>
                <a:srgbClr val="FFFFFF"/>
              </a:solidFill>
            </a:endParaRPr>
          </a:p>
        </p:txBody>
      </p:sp>
      <p:pic>
        <p:nvPicPr>
          <p:cNvPr id="7" name="Picture 2" descr="C:\Documents and Settings\lenain\Desktop\Charte\LOGO CE - EN\VERTICAL\POSITIVE VERSION\PNG\HR\LOGO CE_Vertical_EN_quadri_H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8400" y="333375"/>
            <a:ext cx="205105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3"/>
          <p:cNvSpPr>
            <a:spLocks noChangeArrowheads="1"/>
          </p:cNvSpPr>
          <p:nvPr/>
        </p:nvSpPr>
        <p:spPr bwMode="auto">
          <a:xfrm>
            <a:off x="4137025" y="6597650"/>
            <a:ext cx="863600" cy="260350"/>
          </a:xfrm>
          <a:prstGeom prst="rect">
            <a:avLst/>
          </a:prstGeom>
          <a:solidFill>
            <a:srgbClr val="004494"/>
          </a:solidFill>
          <a:ln>
            <a:noFill/>
          </a:ln>
          <a:effectLst/>
          <a:extLst>
            <a:ext uri="{91240B29-F687-4f45-9708-019B960494DF}">
              <a14:hiddenLine xmlns:a14="http://schemas.microsoft.com/office/drawing/2010/main" w="9525" algn="ctr">
                <a:solidFill>
                  <a:srgbClr val="133176"/>
                </a:solidFill>
                <a:miter lim="800000"/>
                <a:headEnd/>
                <a:tailEnd/>
              </a14:hiddenLine>
            </a:ext>
            <a:ext uri="{AF507438-7753-43e0-B8FC-AC1667EBCBE1}">
              <a14:hiddenEffects xmlns:a14="http://schemas.microsoft.com/office/drawing/2010/main">
                <a:effectLst>
                  <a:outerShdw dist="23000" dir="5400000" rotWithShape="0">
                    <a:srgbClr val="000000">
                      <a:alpha val="34998"/>
                    </a:srgbClr>
                  </a:outerShdw>
                </a:effectLst>
              </a14:hiddenEffects>
            </a:ext>
          </a:extLst>
        </p:spPr>
        <p:txBody>
          <a:bodyPr anchor="ctr"/>
          <a:lstStyle/>
          <a:p>
            <a:pPr algn="ctr">
              <a:spcBef>
                <a:spcPct val="0"/>
              </a:spcBef>
            </a:pPr>
            <a:endParaRPr lang="en-US" sz="1800" b="0">
              <a:solidFill>
                <a:srgbClr val="FFFFFF"/>
              </a:solidFill>
            </a:endParaRPr>
          </a:p>
        </p:txBody>
      </p:sp>
      <p:sp>
        <p:nvSpPr>
          <p:cNvPr id="5124" name="Rectangle 4"/>
          <p:cNvSpPr>
            <a:spLocks noGrp="1" noChangeArrowheads="1"/>
          </p:cNvSpPr>
          <p:nvPr>
            <p:ph type="ctrTitle"/>
          </p:nvPr>
        </p:nvSpPr>
        <p:spPr>
          <a:xfrm>
            <a:off x="5003800" y="2205038"/>
            <a:ext cx="3889375" cy="1008062"/>
          </a:xfrm>
        </p:spPr>
        <p:txBody>
          <a:bodyPr lIns="0"/>
          <a:lstStyle>
            <a:lvl1pPr algn="l">
              <a:defRPr b="1">
                <a:solidFill>
                  <a:schemeClr val="bg1"/>
                </a:solidFill>
              </a:defRPr>
            </a:lvl1pPr>
          </a:lstStyle>
          <a:p>
            <a:pPr lvl="0"/>
            <a:r>
              <a:rPr lang="en-US" noProof="0" smtClean="0"/>
              <a:t>Click to edit Master title style</a:t>
            </a:r>
            <a:endParaRPr lang="en-US" noProof="0" dirty="0" smtClean="0"/>
          </a:p>
        </p:txBody>
      </p:sp>
      <p:sp>
        <p:nvSpPr>
          <p:cNvPr id="5125" name="Rectangle 5"/>
          <p:cNvSpPr>
            <a:spLocks noGrp="1" noChangeArrowheads="1"/>
          </p:cNvSpPr>
          <p:nvPr>
            <p:ph type="subTitle" idx="1"/>
          </p:nvPr>
        </p:nvSpPr>
        <p:spPr>
          <a:xfrm>
            <a:off x="5003800" y="3284538"/>
            <a:ext cx="3889375" cy="1439862"/>
          </a:xfrm>
        </p:spPr>
        <p:txBody>
          <a:bodyPr lIns="0"/>
          <a:lstStyle>
            <a:lvl1pPr marL="0" indent="0">
              <a:buFontTx/>
              <a:buNone/>
              <a:defRPr sz="2000">
                <a:solidFill>
                  <a:srgbClr val="FFD624"/>
                </a:solidFill>
              </a:defRPr>
            </a:lvl1pPr>
          </a:lstStyle>
          <a:p>
            <a:pPr lvl="0"/>
            <a:r>
              <a:rPr lang="en-US" noProof="0" smtClean="0"/>
              <a:t>Click to edit Master subtitle style</a:t>
            </a:r>
          </a:p>
        </p:txBody>
      </p:sp>
      <p:sp>
        <p:nvSpPr>
          <p:cNvPr id="9" name="Rectangle 6"/>
          <p:cNvSpPr>
            <a:spLocks noGrp="1" noChangeArrowheads="1"/>
          </p:cNvSpPr>
          <p:nvPr>
            <p:ph type="dt" sz="half" idx="10"/>
          </p:nvPr>
        </p:nvSpPr>
        <p:spPr bwMode="auto">
          <a:xfrm>
            <a:off x="7380288" y="5949950"/>
            <a:ext cx="1512887" cy="2873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solidFill>
                  <a:srgbClr val="FFFFFF"/>
                </a:solidFill>
              </a:defRPr>
            </a:lvl1pPr>
          </a:lstStyle>
          <a:p>
            <a:pPr>
              <a:defRPr/>
            </a:pPr>
            <a:endParaRPr lang="en-US"/>
          </a:p>
        </p:txBody>
      </p:sp>
      <p:sp>
        <p:nvSpPr>
          <p:cNvPr id="10" name="Rectangle 7"/>
          <p:cNvSpPr>
            <a:spLocks noGrp="1" noChangeArrowheads="1"/>
          </p:cNvSpPr>
          <p:nvPr>
            <p:ph type="ftr" sz="quarter" idx="11"/>
          </p:nvPr>
        </p:nvSpPr>
        <p:spPr>
          <a:xfrm>
            <a:off x="5005388" y="5373688"/>
            <a:ext cx="3887787" cy="476250"/>
          </a:xfrm>
        </p:spPr>
        <p:txBody>
          <a:bodyPr lIns="0"/>
          <a:lstStyle>
            <a:lvl1pPr>
              <a:spcBef>
                <a:spcPct val="20000"/>
              </a:spcBef>
              <a:defRPr>
                <a:solidFill>
                  <a:srgbClr val="FFFFFF"/>
                </a:solidFill>
                <a:latin typeface="+mn-lt"/>
              </a:defRPr>
            </a:lvl1pPr>
          </a:lstStyle>
          <a:p>
            <a:pPr>
              <a:defRPr/>
            </a:pPr>
            <a:endParaRPr lang="en-US"/>
          </a:p>
        </p:txBody>
      </p:sp>
    </p:spTree>
    <p:extLst>
      <p:ext uri="{BB962C8B-B14F-4D97-AF65-F5344CB8AC3E}">
        <p14:creationId xmlns:p14="http://schemas.microsoft.com/office/powerpoint/2010/main" val="29549477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p:txBody>
          <a:bodyPr/>
          <a:lstStyle>
            <a:lvl1pPr>
              <a:spcBef>
                <a:spcPct val="20000"/>
              </a:spcBef>
              <a:defRPr/>
            </a:lvl1pPr>
          </a:lstStyle>
          <a:p>
            <a:pPr>
              <a:defRPr/>
            </a:pPr>
            <a:endParaRPr lang="en-US"/>
          </a:p>
        </p:txBody>
      </p:sp>
      <p:sp>
        <p:nvSpPr>
          <p:cNvPr id="5" name="Rectangle 8"/>
          <p:cNvSpPr>
            <a:spLocks noGrp="1" noChangeArrowheads="1"/>
          </p:cNvSpPr>
          <p:nvPr>
            <p:ph type="sldNum" sz="quarter" idx="11"/>
          </p:nvPr>
        </p:nvSpPr>
        <p:spPr/>
        <p:txBody>
          <a:bodyPr/>
          <a:lstStyle>
            <a:lvl1pPr>
              <a:spcBef>
                <a:spcPct val="20000"/>
              </a:spcBef>
              <a:defRPr/>
            </a:lvl1pPr>
          </a:lstStyle>
          <a:p>
            <a:pPr>
              <a:defRPr/>
            </a:pPr>
            <a:fld id="{33E2470B-E1CF-449D-8183-0BCD70FF5EC4}" type="slidenum">
              <a:rPr lang="en-US"/>
              <a:pPr>
                <a:defRPr/>
              </a:pPr>
              <a:t>‹n.›</a:t>
            </a:fld>
            <a:endParaRPr lang="en-US" dirty="0"/>
          </a:p>
        </p:txBody>
      </p:sp>
    </p:spTree>
    <p:extLst>
      <p:ext uri="{BB962C8B-B14F-4D97-AF65-F5344CB8AC3E}">
        <p14:creationId xmlns:p14="http://schemas.microsoft.com/office/powerpoint/2010/main" val="39396274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p:txBody>
          <a:bodyPr/>
          <a:lstStyle>
            <a:lvl1pPr>
              <a:spcBef>
                <a:spcPct val="20000"/>
              </a:spcBef>
              <a:defRPr/>
            </a:lvl1pPr>
          </a:lstStyle>
          <a:p>
            <a:pPr>
              <a:defRPr/>
            </a:pPr>
            <a:endParaRPr lang="en-US"/>
          </a:p>
        </p:txBody>
      </p:sp>
      <p:sp>
        <p:nvSpPr>
          <p:cNvPr id="5" name="Rectangle 8"/>
          <p:cNvSpPr>
            <a:spLocks noGrp="1" noChangeArrowheads="1"/>
          </p:cNvSpPr>
          <p:nvPr>
            <p:ph type="sldNum" sz="quarter" idx="11"/>
          </p:nvPr>
        </p:nvSpPr>
        <p:spPr/>
        <p:txBody>
          <a:bodyPr/>
          <a:lstStyle>
            <a:lvl1pPr>
              <a:spcBef>
                <a:spcPct val="20000"/>
              </a:spcBef>
              <a:defRPr/>
            </a:lvl1pPr>
          </a:lstStyle>
          <a:p>
            <a:pPr>
              <a:defRPr/>
            </a:pPr>
            <a:fld id="{B64C2681-FAEE-47DE-979A-195AEF68D08A}" type="slidenum">
              <a:rPr lang="en-US"/>
              <a:pPr>
                <a:defRPr/>
              </a:pPr>
              <a:t>‹n.›</a:t>
            </a:fld>
            <a:endParaRPr lang="en-US"/>
          </a:p>
        </p:txBody>
      </p:sp>
    </p:spTree>
    <p:extLst>
      <p:ext uri="{BB962C8B-B14F-4D97-AF65-F5344CB8AC3E}">
        <p14:creationId xmlns:p14="http://schemas.microsoft.com/office/powerpoint/2010/main" val="19712431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276475"/>
            <a:ext cx="4038600" cy="3849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276475"/>
            <a:ext cx="4038600" cy="3849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p:txBody>
          <a:bodyPr/>
          <a:lstStyle>
            <a:lvl1pPr>
              <a:spcBef>
                <a:spcPct val="20000"/>
              </a:spcBef>
              <a:defRPr/>
            </a:lvl1pPr>
          </a:lstStyle>
          <a:p>
            <a:pPr>
              <a:defRPr/>
            </a:pPr>
            <a:endParaRPr lang="en-US"/>
          </a:p>
        </p:txBody>
      </p:sp>
      <p:sp>
        <p:nvSpPr>
          <p:cNvPr id="6" name="Rectangle 8"/>
          <p:cNvSpPr>
            <a:spLocks noGrp="1" noChangeArrowheads="1"/>
          </p:cNvSpPr>
          <p:nvPr>
            <p:ph type="sldNum" sz="quarter" idx="11"/>
          </p:nvPr>
        </p:nvSpPr>
        <p:spPr/>
        <p:txBody>
          <a:bodyPr/>
          <a:lstStyle>
            <a:lvl1pPr>
              <a:spcBef>
                <a:spcPct val="20000"/>
              </a:spcBef>
              <a:defRPr/>
            </a:lvl1pPr>
          </a:lstStyle>
          <a:p>
            <a:pPr>
              <a:defRPr/>
            </a:pPr>
            <a:fld id="{9DE434F0-4027-4FC9-9A36-F2E3D909FEA5}" type="slidenum">
              <a:rPr lang="en-US"/>
              <a:pPr>
                <a:defRPr/>
              </a:pPr>
              <a:t>‹n.›</a:t>
            </a:fld>
            <a:endParaRPr lang="en-US"/>
          </a:p>
        </p:txBody>
      </p:sp>
    </p:spTree>
    <p:extLst>
      <p:ext uri="{BB962C8B-B14F-4D97-AF65-F5344CB8AC3E}">
        <p14:creationId xmlns:p14="http://schemas.microsoft.com/office/powerpoint/2010/main" val="1573832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2204864"/>
            <a:ext cx="38987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52937"/>
            <a:ext cx="3898776" cy="32732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788024" y="2204864"/>
            <a:ext cx="38987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88024" y="2852937"/>
            <a:ext cx="3898776" cy="32732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Rectangle 4"/>
          <p:cNvSpPr>
            <a:spLocks noGrp="1" noChangeArrowheads="1"/>
          </p:cNvSpPr>
          <p:nvPr>
            <p:ph type="ftr" sz="quarter" idx="10"/>
          </p:nvPr>
        </p:nvSpPr>
        <p:spPr/>
        <p:txBody>
          <a:bodyPr/>
          <a:lstStyle>
            <a:lvl1pPr>
              <a:spcBef>
                <a:spcPct val="20000"/>
              </a:spcBef>
              <a:defRPr/>
            </a:lvl1pPr>
          </a:lstStyle>
          <a:p>
            <a:pPr>
              <a:defRPr/>
            </a:pPr>
            <a:endParaRPr lang="en-US"/>
          </a:p>
        </p:txBody>
      </p:sp>
      <p:sp>
        <p:nvSpPr>
          <p:cNvPr id="8" name="Rectangle 8"/>
          <p:cNvSpPr>
            <a:spLocks noGrp="1" noChangeArrowheads="1"/>
          </p:cNvSpPr>
          <p:nvPr>
            <p:ph type="sldNum" sz="quarter" idx="11"/>
          </p:nvPr>
        </p:nvSpPr>
        <p:spPr/>
        <p:txBody>
          <a:bodyPr/>
          <a:lstStyle>
            <a:lvl1pPr>
              <a:spcBef>
                <a:spcPct val="20000"/>
              </a:spcBef>
              <a:defRPr/>
            </a:lvl1pPr>
          </a:lstStyle>
          <a:p>
            <a:pPr>
              <a:defRPr/>
            </a:pPr>
            <a:fld id="{CE6B43BB-4007-4E1A-A4A5-211F32E7DF90}" type="slidenum">
              <a:rPr lang="en-US"/>
              <a:pPr>
                <a:defRPr/>
              </a:pPr>
              <a:t>‹n.›</a:t>
            </a:fld>
            <a:endParaRPr lang="en-US"/>
          </a:p>
        </p:txBody>
      </p:sp>
    </p:spTree>
    <p:extLst>
      <p:ext uri="{BB962C8B-B14F-4D97-AF65-F5344CB8AC3E}">
        <p14:creationId xmlns:p14="http://schemas.microsoft.com/office/powerpoint/2010/main" val="31729239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p:txBody>
          <a:bodyPr/>
          <a:lstStyle>
            <a:lvl1pPr>
              <a:spcBef>
                <a:spcPct val="20000"/>
              </a:spcBef>
              <a:defRPr/>
            </a:lvl1pPr>
          </a:lstStyle>
          <a:p>
            <a:pPr>
              <a:defRPr/>
            </a:pPr>
            <a:endParaRPr lang="en-US"/>
          </a:p>
        </p:txBody>
      </p:sp>
      <p:sp>
        <p:nvSpPr>
          <p:cNvPr id="4" name="Rectangle 8"/>
          <p:cNvSpPr>
            <a:spLocks noGrp="1" noChangeArrowheads="1"/>
          </p:cNvSpPr>
          <p:nvPr>
            <p:ph type="sldNum" sz="quarter" idx="11"/>
          </p:nvPr>
        </p:nvSpPr>
        <p:spPr/>
        <p:txBody>
          <a:bodyPr/>
          <a:lstStyle>
            <a:lvl1pPr>
              <a:spcBef>
                <a:spcPct val="20000"/>
              </a:spcBef>
              <a:defRPr/>
            </a:lvl1pPr>
          </a:lstStyle>
          <a:p>
            <a:pPr>
              <a:defRPr/>
            </a:pPr>
            <a:fld id="{EDFBA2D4-25BA-46C0-BC9F-AA254DE77DBF}" type="slidenum">
              <a:rPr lang="en-US"/>
              <a:pPr>
                <a:defRPr/>
              </a:pPr>
              <a:t>‹n.›</a:t>
            </a:fld>
            <a:endParaRPr lang="en-US"/>
          </a:p>
        </p:txBody>
      </p:sp>
    </p:spTree>
    <p:extLst>
      <p:ext uri="{BB962C8B-B14F-4D97-AF65-F5344CB8AC3E}">
        <p14:creationId xmlns:p14="http://schemas.microsoft.com/office/powerpoint/2010/main" val="3871636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276475"/>
            <a:ext cx="4038600" cy="3849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276475"/>
            <a:ext cx="4038600" cy="3849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p:txBody>
          <a:bodyPr/>
          <a:lstStyle>
            <a:lvl1pPr>
              <a:spcBef>
                <a:spcPct val="20000"/>
              </a:spcBef>
              <a:defRPr/>
            </a:lvl1pPr>
          </a:lstStyle>
          <a:p>
            <a:endParaRPr lang="en-GB" altLang="en-US"/>
          </a:p>
        </p:txBody>
      </p:sp>
      <p:sp>
        <p:nvSpPr>
          <p:cNvPr id="6" name="Rectangle 8"/>
          <p:cNvSpPr>
            <a:spLocks noGrp="1" noChangeArrowheads="1"/>
          </p:cNvSpPr>
          <p:nvPr>
            <p:ph type="sldNum" sz="quarter" idx="11"/>
          </p:nvPr>
        </p:nvSpPr>
        <p:spPr/>
        <p:txBody>
          <a:bodyPr/>
          <a:lstStyle>
            <a:lvl1pPr>
              <a:spcBef>
                <a:spcPct val="20000"/>
              </a:spcBef>
              <a:defRPr/>
            </a:lvl1pPr>
          </a:lstStyle>
          <a:p>
            <a:fld id="{BC3E5036-EE7C-4D79-BCBE-511AB2AA50F1}" type="slidenum">
              <a:rPr lang="en-GB" altLang="en-US" smtClean="0"/>
              <a:pPr/>
              <a:t>‹n.›</a:t>
            </a:fld>
            <a:endParaRPr lang="en-GB" altLang="en-US" dirty="0"/>
          </a:p>
        </p:txBody>
      </p:sp>
    </p:spTree>
    <p:extLst>
      <p:ext uri="{BB962C8B-B14F-4D97-AF65-F5344CB8AC3E}">
        <p14:creationId xmlns:p14="http://schemas.microsoft.com/office/powerpoint/2010/main" val="35082723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p:txBody>
          <a:bodyPr/>
          <a:lstStyle>
            <a:lvl1pPr>
              <a:spcBef>
                <a:spcPct val="20000"/>
              </a:spcBef>
              <a:defRPr/>
            </a:lvl1pPr>
          </a:lstStyle>
          <a:p>
            <a:pPr>
              <a:defRPr/>
            </a:pPr>
            <a:endParaRPr lang="en-US"/>
          </a:p>
        </p:txBody>
      </p:sp>
      <p:sp>
        <p:nvSpPr>
          <p:cNvPr id="3" name="Rectangle 8"/>
          <p:cNvSpPr>
            <a:spLocks noGrp="1" noChangeArrowheads="1"/>
          </p:cNvSpPr>
          <p:nvPr>
            <p:ph type="sldNum" sz="quarter" idx="11"/>
          </p:nvPr>
        </p:nvSpPr>
        <p:spPr/>
        <p:txBody>
          <a:bodyPr/>
          <a:lstStyle>
            <a:lvl1pPr>
              <a:spcBef>
                <a:spcPct val="20000"/>
              </a:spcBef>
              <a:defRPr/>
            </a:lvl1pPr>
          </a:lstStyle>
          <a:p>
            <a:pPr>
              <a:defRPr/>
            </a:pPr>
            <a:fld id="{70B8F0E5-3707-467A-AE1A-CCE54EC7ACA5}" type="slidenum">
              <a:rPr lang="en-US"/>
              <a:pPr>
                <a:defRPr/>
              </a:pPr>
              <a:t>‹n.›</a:t>
            </a:fld>
            <a:endParaRPr lang="en-US"/>
          </a:p>
        </p:txBody>
      </p:sp>
    </p:spTree>
    <p:extLst>
      <p:ext uri="{BB962C8B-B14F-4D97-AF65-F5344CB8AC3E}">
        <p14:creationId xmlns:p14="http://schemas.microsoft.com/office/powerpoint/2010/main" val="42717460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3008313" cy="1080120"/>
          </a:xfrm>
        </p:spPr>
        <p:txBody>
          <a:bodyPr anchor="b"/>
          <a:lstStyle>
            <a:lvl1pPr algn="l">
              <a:defRPr sz="2000" b="1"/>
            </a:lvl1pPr>
          </a:lstStyle>
          <a:p>
            <a:r>
              <a:rPr lang="en-US" smtClean="0"/>
              <a:t>Click to edit Master title style</a:t>
            </a:r>
            <a:endParaRPr lang="en-GB" dirty="0"/>
          </a:p>
        </p:txBody>
      </p:sp>
      <p:sp>
        <p:nvSpPr>
          <p:cNvPr id="3" name="Content Placeholder 2"/>
          <p:cNvSpPr>
            <a:spLocks noGrp="1"/>
          </p:cNvSpPr>
          <p:nvPr>
            <p:ph idx="1"/>
          </p:nvPr>
        </p:nvSpPr>
        <p:spPr>
          <a:xfrm>
            <a:off x="3575050" y="908720"/>
            <a:ext cx="5111750" cy="52174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988840"/>
            <a:ext cx="3008313" cy="41373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a:spcBef>
                <a:spcPct val="20000"/>
              </a:spcBef>
              <a:defRPr/>
            </a:lvl1pPr>
          </a:lstStyle>
          <a:p>
            <a:pPr>
              <a:defRPr/>
            </a:pPr>
            <a:endParaRPr lang="en-US"/>
          </a:p>
        </p:txBody>
      </p:sp>
      <p:sp>
        <p:nvSpPr>
          <p:cNvPr id="6" name="Rectangle 8"/>
          <p:cNvSpPr>
            <a:spLocks noGrp="1" noChangeArrowheads="1"/>
          </p:cNvSpPr>
          <p:nvPr>
            <p:ph type="sldNum" sz="quarter" idx="11"/>
          </p:nvPr>
        </p:nvSpPr>
        <p:spPr/>
        <p:txBody>
          <a:bodyPr/>
          <a:lstStyle>
            <a:lvl1pPr>
              <a:spcBef>
                <a:spcPct val="20000"/>
              </a:spcBef>
              <a:defRPr/>
            </a:lvl1pPr>
          </a:lstStyle>
          <a:p>
            <a:pPr>
              <a:defRPr/>
            </a:pPr>
            <a:fld id="{49D1696E-98A2-41C7-8948-9BC3600984A9}" type="slidenum">
              <a:rPr lang="en-US"/>
              <a:pPr>
                <a:defRPr/>
              </a:pPr>
              <a:t>‹n.›</a:t>
            </a:fld>
            <a:endParaRPr lang="en-US"/>
          </a:p>
        </p:txBody>
      </p:sp>
    </p:spTree>
    <p:extLst>
      <p:ext uri="{BB962C8B-B14F-4D97-AF65-F5344CB8AC3E}">
        <p14:creationId xmlns:p14="http://schemas.microsoft.com/office/powerpoint/2010/main" val="10908603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3456384" cy="72008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4788024" y="764704"/>
            <a:ext cx="4355976" cy="60932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467544" y="1916832"/>
            <a:ext cx="3456384" cy="30243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a:spcBef>
                <a:spcPct val="20000"/>
              </a:spcBef>
              <a:defRPr/>
            </a:lvl1pPr>
          </a:lstStyle>
          <a:p>
            <a:pPr>
              <a:defRPr/>
            </a:pPr>
            <a:endParaRPr lang="en-US"/>
          </a:p>
        </p:txBody>
      </p:sp>
      <p:sp>
        <p:nvSpPr>
          <p:cNvPr id="6" name="Rectangle 8"/>
          <p:cNvSpPr>
            <a:spLocks noGrp="1" noChangeArrowheads="1"/>
          </p:cNvSpPr>
          <p:nvPr>
            <p:ph type="sldNum" sz="quarter" idx="11"/>
          </p:nvPr>
        </p:nvSpPr>
        <p:spPr/>
        <p:txBody>
          <a:bodyPr/>
          <a:lstStyle>
            <a:lvl1pPr>
              <a:spcBef>
                <a:spcPct val="20000"/>
              </a:spcBef>
              <a:defRPr/>
            </a:lvl1pPr>
          </a:lstStyle>
          <a:p>
            <a:pPr>
              <a:defRPr/>
            </a:pPr>
            <a:fld id="{9194C918-7F27-498D-9793-BE92CEEDC3B3}" type="slidenum">
              <a:rPr lang="en-US"/>
              <a:pPr>
                <a:defRPr/>
              </a:pPr>
              <a:t>‹n.›</a:t>
            </a:fld>
            <a:endParaRPr lang="en-US"/>
          </a:p>
        </p:txBody>
      </p:sp>
    </p:spTree>
    <p:extLst>
      <p:ext uri="{BB962C8B-B14F-4D97-AF65-F5344CB8AC3E}">
        <p14:creationId xmlns:p14="http://schemas.microsoft.com/office/powerpoint/2010/main" val="28541481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p:txBody>
          <a:bodyPr/>
          <a:lstStyle>
            <a:lvl1pPr>
              <a:spcBef>
                <a:spcPct val="20000"/>
              </a:spcBef>
              <a:defRPr/>
            </a:lvl1pPr>
          </a:lstStyle>
          <a:p>
            <a:pPr>
              <a:defRPr/>
            </a:pPr>
            <a:endParaRPr lang="en-US"/>
          </a:p>
        </p:txBody>
      </p:sp>
      <p:sp>
        <p:nvSpPr>
          <p:cNvPr id="5" name="Rectangle 8"/>
          <p:cNvSpPr>
            <a:spLocks noGrp="1" noChangeArrowheads="1"/>
          </p:cNvSpPr>
          <p:nvPr>
            <p:ph type="sldNum" sz="quarter" idx="11"/>
          </p:nvPr>
        </p:nvSpPr>
        <p:spPr/>
        <p:txBody>
          <a:bodyPr/>
          <a:lstStyle>
            <a:lvl1pPr>
              <a:spcBef>
                <a:spcPct val="20000"/>
              </a:spcBef>
              <a:defRPr/>
            </a:lvl1pPr>
          </a:lstStyle>
          <a:p>
            <a:pPr>
              <a:defRPr/>
            </a:pPr>
            <a:fld id="{06225DF9-A7EE-4419-9740-270AF7A82954}" type="slidenum">
              <a:rPr lang="en-US"/>
              <a:pPr>
                <a:defRPr/>
              </a:pPr>
              <a:t>‹n.›</a:t>
            </a:fld>
            <a:endParaRPr lang="en-US"/>
          </a:p>
        </p:txBody>
      </p:sp>
    </p:spTree>
    <p:extLst>
      <p:ext uri="{BB962C8B-B14F-4D97-AF65-F5344CB8AC3E}">
        <p14:creationId xmlns:p14="http://schemas.microsoft.com/office/powerpoint/2010/main" val="19350003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8050"/>
            <a:ext cx="2057400" cy="52181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908050"/>
            <a:ext cx="6019800" cy="5218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p:txBody>
          <a:bodyPr/>
          <a:lstStyle>
            <a:lvl1pPr>
              <a:spcBef>
                <a:spcPct val="20000"/>
              </a:spcBef>
              <a:defRPr/>
            </a:lvl1pPr>
          </a:lstStyle>
          <a:p>
            <a:pPr>
              <a:defRPr/>
            </a:pPr>
            <a:endParaRPr lang="en-US"/>
          </a:p>
        </p:txBody>
      </p:sp>
      <p:sp>
        <p:nvSpPr>
          <p:cNvPr id="5" name="Rectangle 8"/>
          <p:cNvSpPr>
            <a:spLocks noGrp="1" noChangeArrowheads="1"/>
          </p:cNvSpPr>
          <p:nvPr>
            <p:ph type="sldNum" sz="quarter" idx="11"/>
          </p:nvPr>
        </p:nvSpPr>
        <p:spPr/>
        <p:txBody>
          <a:bodyPr/>
          <a:lstStyle>
            <a:lvl1pPr>
              <a:spcBef>
                <a:spcPct val="20000"/>
              </a:spcBef>
              <a:defRPr/>
            </a:lvl1pPr>
          </a:lstStyle>
          <a:p>
            <a:pPr>
              <a:defRPr/>
            </a:pPr>
            <a:fld id="{742C2A7D-9915-4411-8419-0125E1EEF83F}" type="slidenum">
              <a:rPr lang="en-US"/>
              <a:pPr>
                <a:defRPr/>
              </a:pPr>
              <a:t>‹n.›</a:t>
            </a:fld>
            <a:endParaRPr lang="en-US"/>
          </a:p>
        </p:txBody>
      </p:sp>
    </p:spTree>
    <p:extLst>
      <p:ext uri="{BB962C8B-B14F-4D97-AF65-F5344CB8AC3E}">
        <p14:creationId xmlns:p14="http://schemas.microsoft.com/office/powerpoint/2010/main" val="34106734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rotWithShape="1">
          <a:blip r:embed="rId2" cstate="print">
            <a:duotone>
              <a:prstClr val="black"/>
              <a:srgbClr val="0070C0">
                <a:tint val="45000"/>
                <a:satMod val="400000"/>
              </a:srgbClr>
            </a:duotone>
            <a:extLst>
              <a:ext uri="{28A0092B-C50C-407E-A947-70E740481C1C}">
                <a14:useLocalDpi xmlns:a14="http://schemas.microsoft.com/office/drawing/2010/main"/>
              </a:ext>
            </a:extLst>
          </a:blip>
          <a:srcRect/>
          <a:stretch/>
        </p:blipFill>
        <p:spPr bwMode="auto">
          <a:xfrm>
            <a:off x="-3175" y="1352551"/>
            <a:ext cx="9144000"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0" y="0"/>
            <a:ext cx="9144000" cy="134143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nchor="ctr"/>
          <a:lstStyle/>
          <a:p>
            <a:pPr>
              <a:spcBef>
                <a:spcPct val="0"/>
              </a:spcBef>
            </a:pPr>
            <a:endParaRPr lang="en-US" sz="5300">
              <a:solidFill>
                <a:srgbClr val="FFFFFF"/>
              </a:solidFill>
            </a:endParaRPr>
          </a:p>
        </p:txBody>
      </p:sp>
      <p:sp>
        <p:nvSpPr>
          <p:cNvPr id="6" name="Rectangle 10"/>
          <p:cNvSpPr>
            <a:spLocks noChangeArrowheads="1"/>
          </p:cNvSpPr>
          <p:nvPr userDrawn="1"/>
        </p:nvSpPr>
        <p:spPr bwMode="auto">
          <a:xfrm>
            <a:off x="4137025" y="1352550"/>
            <a:ext cx="5006975" cy="5505450"/>
          </a:xfrm>
          <a:prstGeom prst="rect">
            <a:avLst/>
          </a:prstGeom>
          <a:solidFill>
            <a:srgbClr val="0067B0">
              <a:alpha val="6196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anchor="ctr"/>
          <a:lstStyle/>
          <a:p>
            <a:pPr algn="ctr">
              <a:spcBef>
                <a:spcPct val="0"/>
              </a:spcBef>
            </a:pPr>
            <a:endParaRPr lang="en-US" sz="1800" b="0">
              <a:solidFill>
                <a:srgbClr val="FFFFFF"/>
              </a:solidFill>
            </a:endParaRPr>
          </a:p>
        </p:txBody>
      </p:sp>
      <p:pic>
        <p:nvPicPr>
          <p:cNvPr id="7" name="Picture 2" descr="C:\Documents and Settings\lenain\Desktop\Charte\LOGO CE - EN\VERTICAL\POSITIVE VERSION\PNG\HR\LOGO CE_Vertical_EN_quadri_H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8400" y="333375"/>
            <a:ext cx="205105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3"/>
          <p:cNvSpPr>
            <a:spLocks noChangeArrowheads="1"/>
          </p:cNvSpPr>
          <p:nvPr/>
        </p:nvSpPr>
        <p:spPr bwMode="auto">
          <a:xfrm>
            <a:off x="4137025" y="6597650"/>
            <a:ext cx="863600" cy="260350"/>
          </a:xfrm>
          <a:prstGeom prst="rect">
            <a:avLst/>
          </a:prstGeom>
          <a:solidFill>
            <a:srgbClr val="004494"/>
          </a:solidFill>
          <a:ln>
            <a:noFill/>
          </a:ln>
          <a:effectLst/>
          <a:extLst>
            <a:ext uri="{91240B29-F687-4f45-9708-019B960494DF}">
              <a14:hiddenLine xmlns:a14="http://schemas.microsoft.com/office/drawing/2010/main" w="9525" algn="ctr">
                <a:solidFill>
                  <a:srgbClr val="133176"/>
                </a:solidFill>
                <a:miter lim="800000"/>
                <a:headEnd/>
                <a:tailEnd/>
              </a14:hiddenLine>
            </a:ext>
            <a:ext uri="{AF507438-7753-43e0-B8FC-AC1667EBCBE1}">
              <a14:hiddenEffects xmlns:a14="http://schemas.microsoft.com/office/drawing/2010/main">
                <a:effectLst>
                  <a:outerShdw dist="23000" dir="5400000" rotWithShape="0">
                    <a:srgbClr val="000000">
                      <a:alpha val="34998"/>
                    </a:srgbClr>
                  </a:outerShdw>
                </a:effectLst>
              </a14:hiddenEffects>
            </a:ext>
          </a:extLst>
        </p:spPr>
        <p:txBody>
          <a:bodyPr anchor="ctr"/>
          <a:lstStyle/>
          <a:p>
            <a:pPr algn="ctr">
              <a:spcBef>
                <a:spcPct val="0"/>
              </a:spcBef>
            </a:pPr>
            <a:endParaRPr lang="en-US" sz="1800" b="0">
              <a:solidFill>
                <a:srgbClr val="FFFFFF"/>
              </a:solidFill>
            </a:endParaRPr>
          </a:p>
        </p:txBody>
      </p:sp>
      <p:sp>
        <p:nvSpPr>
          <p:cNvPr id="5124" name="Rectangle 4"/>
          <p:cNvSpPr>
            <a:spLocks noGrp="1" noChangeArrowheads="1"/>
          </p:cNvSpPr>
          <p:nvPr>
            <p:ph type="ctrTitle"/>
          </p:nvPr>
        </p:nvSpPr>
        <p:spPr>
          <a:xfrm>
            <a:off x="5003800" y="2205038"/>
            <a:ext cx="3889375" cy="1008062"/>
          </a:xfrm>
        </p:spPr>
        <p:txBody>
          <a:bodyPr lIns="0"/>
          <a:lstStyle>
            <a:lvl1pPr algn="l">
              <a:defRPr b="1">
                <a:solidFill>
                  <a:schemeClr val="bg1"/>
                </a:solidFill>
              </a:defRPr>
            </a:lvl1pPr>
          </a:lstStyle>
          <a:p>
            <a:pPr lvl="0"/>
            <a:r>
              <a:rPr lang="en-US" noProof="0" smtClean="0"/>
              <a:t>Click to edit Master title style</a:t>
            </a:r>
            <a:endParaRPr lang="en-US" noProof="0" dirty="0" smtClean="0"/>
          </a:p>
        </p:txBody>
      </p:sp>
      <p:sp>
        <p:nvSpPr>
          <p:cNvPr id="5125" name="Rectangle 5"/>
          <p:cNvSpPr>
            <a:spLocks noGrp="1" noChangeArrowheads="1"/>
          </p:cNvSpPr>
          <p:nvPr>
            <p:ph type="subTitle" idx="1"/>
          </p:nvPr>
        </p:nvSpPr>
        <p:spPr>
          <a:xfrm>
            <a:off x="5003800" y="3284538"/>
            <a:ext cx="3889375" cy="1439862"/>
          </a:xfrm>
        </p:spPr>
        <p:txBody>
          <a:bodyPr lIns="0"/>
          <a:lstStyle>
            <a:lvl1pPr marL="0" indent="0">
              <a:buFontTx/>
              <a:buNone/>
              <a:defRPr sz="2000">
                <a:solidFill>
                  <a:srgbClr val="FFD624"/>
                </a:solidFill>
              </a:defRPr>
            </a:lvl1pPr>
          </a:lstStyle>
          <a:p>
            <a:pPr lvl="0"/>
            <a:r>
              <a:rPr lang="en-US" noProof="0" smtClean="0"/>
              <a:t>Click to edit Master subtitle style</a:t>
            </a:r>
          </a:p>
        </p:txBody>
      </p:sp>
      <p:sp>
        <p:nvSpPr>
          <p:cNvPr id="9" name="Rectangle 6"/>
          <p:cNvSpPr>
            <a:spLocks noGrp="1" noChangeArrowheads="1"/>
          </p:cNvSpPr>
          <p:nvPr>
            <p:ph type="dt" sz="half" idx="10"/>
          </p:nvPr>
        </p:nvSpPr>
        <p:spPr bwMode="auto">
          <a:xfrm>
            <a:off x="7380288" y="5949950"/>
            <a:ext cx="1512887" cy="2873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solidFill>
                  <a:srgbClr val="FFFFFF"/>
                </a:solidFill>
              </a:defRPr>
            </a:lvl1pPr>
          </a:lstStyle>
          <a:p>
            <a:pPr>
              <a:defRPr/>
            </a:pPr>
            <a:endParaRPr lang="en-US"/>
          </a:p>
        </p:txBody>
      </p:sp>
      <p:sp>
        <p:nvSpPr>
          <p:cNvPr id="10" name="Rectangle 7"/>
          <p:cNvSpPr>
            <a:spLocks noGrp="1" noChangeArrowheads="1"/>
          </p:cNvSpPr>
          <p:nvPr>
            <p:ph type="ftr" sz="quarter" idx="11"/>
          </p:nvPr>
        </p:nvSpPr>
        <p:spPr>
          <a:xfrm>
            <a:off x="5005388" y="5373688"/>
            <a:ext cx="3887787" cy="476250"/>
          </a:xfrm>
        </p:spPr>
        <p:txBody>
          <a:bodyPr lIns="0"/>
          <a:lstStyle>
            <a:lvl1pPr>
              <a:spcBef>
                <a:spcPct val="20000"/>
              </a:spcBef>
              <a:defRPr>
                <a:solidFill>
                  <a:srgbClr val="FFFFFF"/>
                </a:solidFill>
                <a:latin typeface="+mn-lt"/>
              </a:defRPr>
            </a:lvl1pPr>
          </a:lstStyle>
          <a:p>
            <a:pPr>
              <a:defRPr/>
            </a:pPr>
            <a:endParaRPr lang="en-US"/>
          </a:p>
        </p:txBody>
      </p:sp>
    </p:spTree>
    <p:extLst>
      <p:ext uri="{BB962C8B-B14F-4D97-AF65-F5344CB8AC3E}">
        <p14:creationId xmlns:p14="http://schemas.microsoft.com/office/powerpoint/2010/main" val="359795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p:txBody>
          <a:bodyPr/>
          <a:lstStyle>
            <a:lvl1pPr>
              <a:spcBef>
                <a:spcPct val="20000"/>
              </a:spcBef>
              <a:defRPr/>
            </a:lvl1pPr>
          </a:lstStyle>
          <a:p>
            <a:pPr>
              <a:defRPr/>
            </a:pPr>
            <a:endParaRPr lang="en-US"/>
          </a:p>
        </p:txBody>
      </p:sp>
      <p:sp>
        <p:nvSpPr>
          <p:cNvPr id="5" name="Rectangle 8"/>
          <p:cNvSpPr>
            <a:spLocks noGrp="1" noChangeArrowheads="1"/>
          </p:cNvSpPr>
          <p:nvPr>
            <p:ph type="sldNum" sz="quarter" idx="11"/>
          </p:nvPr>
        </p:nvSpPr>
        <p:spPr/>
        <p:txBody>
          <a:bodyPr/>
          <a:lstStyle>
            <a:lvl1pPr>
              <a:spcBef>
                <a:spcPct val="20000"/>
              </a:spcBef>
              <a:defRPr/>
            </a:lvl1pPr>
          </a:lstStyle>
          <a:p>
            <a:pPr>
              <a:defRPr/>
            </a:pPr>
            <a:fld id="{BCA52074-6CD3-4BF2-A59E-99C5C89829D3}" type="slidenum">
              <a:rPr lang="en-US"/>
              <a:pPr>
                <a:defRPr/>
              </a:pPr>
              <a:t>‹n.›</a:t>
            </a:fld>
            <a:endParaRPr lang="en-US"/>
          </a:p>
        </p:txBody>
      </p:sp>
    </p:spTree>
    <p:extLst>
      <p:ext uri="{BB962C8B-B14F-4D97-AF65-F5344CB8AC3E}">
        <p14:creationId xmlns:p14="http://schemas.microsoft.com/office/powerpoint/2010/main" val="21513621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p:txBody>
          <a:bodyPr/>
          <a:lstStyle>
            <a:lvl1pPr>
              <a:spcBef>
                <a:spcPct val="20000"/>
              </a:spcBef>
              <a:defRPr/>
            </a:lvl1pPr>
          </a:lstStyle>
          <a:p>
            <a:pPr>
              <a:defRPr/>
            </a:pPr>
            <a:endParaRPr lang="en-US"/>
          </a:p>
        </p:txBody>
      </p:sp>
      <p:sp>
        <p:nvSpPr>
          <p:cNvPr id="5" name="Rectangle 8"/>
          <p:cNvSpPr>
            <a:spLocks noGrp="1" noChangeArrowheads="1"/>
          </p:cNvSpPr>
          <p:nvPr>
            <p:ph type="sldNum" sz="quarter" idx="11"/>
          </p:nvPr>
        </p:nvSpPr>
        <p:spPr/>
        <p:txBody>
          <a:bodyPr/>
          <a:lstStyle>
            <a:lvl1pPr>
              <a:spcBef>
                <a:spcPct val="20000"/>
              </a:spcBef>
              <a:defRPr/>
            </a:lvl1pPr>
          </a:lstStyle>
          <a:p>
            <a:pPr>
              <a:defRPr/>
            </a:pPr>
            <a:fld id="{77EF4D16-71FD-4578-8357-FB83DC131029}" type="slidenum">
              <a:rPr lang="en-US"/>
              <a:pPr>
                <a:defRPr/>
              </a:pPr>
              <a:t>‹n.›</a:t>
            </a:fld>
            <a:endParaRPr lang="en-US"/>
          </a:p>
        </p:txBody>
      </p:sp>
    </p:spTree>
    <p:extLst>
      <p:ext uri="{BB962C8B-B14F-4D97-AF65-F5344CB8AC3E}">
        <p14:creationId xmlns:p14="http://schemas.microsoft.com/office/powerpoint/2010/main" val="11814236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276475"/>
            <a:ext cx="4038600" cy="3849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276475"/>
            <a:ext cx="4038600" cy="3849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p:txBody>
          <a:bodyPr/>
          <a:lstStyle>
            <a:lvl1pPr>
              <a:spcBef>
                <a:spcPct val="20000"/>
              </a:spcBef>
              <a:defRPr/>
            </a:lvl1pPr>
          </a:lstStyle>
          <a:p>
            <a:pPr>
              <a:defRPr/>
            </a:pPr>
            <a:endParaRPr lang="en-US"/>
          </a:p>
        </p:txBody>
      </p:sp>
      <p:sp>
        <p:nvSpPr>
          <p:cNvPr id="6" name="Rectangle 8"/>
          <p:cNvSpPr>
            <a:spLocks noGrp="1" noChangeArrowheads="1"/>
          </p:cNvSpPr>
          <p:nvPr>
            <p:ph type="sldNum" sz="quarter" idx="11"/>
          </p:nvPr>
        </p:nvSpPr>
        <p:spPr/>
        <p:txBody>
          <a:bodyPr/>
          <a:lstStyle>
            <a:lvl1pPr>
              <a:spcBef>
                <a:spcPct val="20000"/>
              </a:spcBef>
              <a:defRPr/>
            </a:lvl1pPr>
          </a:lstStyle>
          <a:p>
            <a:pPr>
              <a:defRPr/>
            </a:pPr>
            <a:fld id="{B0B33BE0-11E9-490C-AC4A-27E23F9F95C2}" type="slidenum">
              <a:rPr lang="en-US"/>
              <a:pPr>
                <a:defRPr/>
              </a:pPr>
              <a:t>‹n.›</a:t>
            </a:fld>
            <a:endParaRPr lang="en-US"/>
          </a:p>
        </p:txBody>
      </p:sp>
    </p:spTree>
    <p:extLst>
      <p:ext uri="{BB962C8B-B14F-4D97-AF65-F5344CB8AC3E}">
        <p14:creationId xmlns:p14="http://schemas.microsoft.com/office/powerpoint/2010/main" val="21361954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2204864"/>
            <a:ext cx="38987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52937"/>
            <a:ext cx="3898776" cy="32732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788024" y="2204864"/>
            <a:ext cx="38987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88024" y="2852937"/>
            <a:ext cx="3898776" cy="32732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Rectangle 4"/>
          <p:cNvSpPr>
            <a:spLocks noGrp="1" noChangeArrowheads="1"/>
          </p:cNvSpPr>
          <p:nvPr>
            <p:ph type="ftr" sz="quarter" idx="10"/>
          </p:nvPr>
        </p:nvSpPr>
        <p:spPr/>
        <p:txBody>
          <a:bodyPr/>
          <a:lstStyle>
            <a:lvl1pPr>
              <a:spcBef>
                <a:spcPct val="20000"/>
              </a:spcBef>
              <a:defRPr/>
            </a:lvl1pPr>
          </a:lstStyle>
          <a:p>
            <a:pPr>
              <a:defRPr/>
            </a:pPr>
            <a:endParaRPr lang="en-US"/>
          </a:p>
        </p:txBody>
      </p:sp>
      <p:sp>
        <p:nvSpPr>
          <p:cNvPr id="8" name="Rectangle 8"/>
          <p:cNvSpPr>
            <a:spLocks noGrp="1" noChangeArrowheads="1"/>
          </p:cNvSpPr>
          <p:nvPr>
            <p:ph type="sldNum" sz="quarter" idx="11"/>
          </p:nvPr>
        </p:nvSpPr>
        <p:spPr/>
        <p:txBody>
          <a:bodyPr/>
          <a:lstStyle>
            <a:lvl1pPr>
              <a:spcBef>
                <a:spcPct val="20000"/>
              </a:spcBef>
              <a:defRPr/>
            </a:lvl1pPr>
          </a:lstStyle>
          <a:p>
            <a:pPr>
              <a:defRPr/>
            </a:pPr>
            <a:fld id="{0733A639-829D-4A80-842A-DBB4A8091949}" type="slidenum">
              <a:rPr lang="en-US"/>
              <a:pPr>
                <a:defRPr/>
              </a:pPr>
              <a:t>‹n.›</a:t>
            </a:fld>
            <a:endParaRPr lang="en-US"/>
          </a:p>
        </p:txBody>
      </p:sp>
    </p:spTree>
    <p:extLst>
      <p:ext uri="{BB962C8B-B14F-4D97-AF65-F5344CB8AC3E}">
        <p14:creationId xmlns:p14="http://schemas.microsoft.com/office/powerpoint/2010/main" val="1252723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2060848"/>
            <a:ext cx="2602632" cy="639762"/>
          </a:xfrm>
        </p:spPr>
        <p:txBody>
          <a:bodyPr anchor="b"/>
          <a:lstStyle>
            <a:lvl1pPr marL="0" indent="0">
              <a:buNone/>
              <a:defRPr sz="2400" b="0">
                <a:solidFill>
                  <a:srgbClr val="FFC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708921"/>
            <a:ext cx="2602632" cy="3273226"/>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3419872" y="2060848"/>
            <a:ext cx="5266928" cy="639762"/>
          </a:xfrm>
        </p:spPr>
        <p:txBody>
          <a:bodyPr anchor="b"/>
          <a:lstStyle>
            <a:lvl1pPr marL="0" indent="0">
              <a:buNone/>
              <a:defRPr sz="2400" b="0">
                <a:solidFill>
                  <a:srgbClr val="FFC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3419872" y="2708921"/>
            <a:ext cx="5266928" cy="3273226"/>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4"/>
          <p:cNvSpPr>
            <a:spLocks noGrp="1" noChangeArrowheads="1"/>
          </p:cNvSpPr>
          <p:nvPr>
            <p:ph type="ftr" sz="quarter" idx="10"/>
          </p:nvPr>
        </p:nvSpPr>
        <p:spPr/>
        <p:txBody>
          <a:bodyPr/>
          <a:lstStyle>
            <a:lvl1pPr>
              <a:spcBef>
                <a:spcPct val="20000"/>
              </a:spcBef>
              <a:defRPr/>
            </a:lvl1pPr>
          </a:lstStyle>
          <a:p>
            <a:endParaRPr lang="en-GB" altLang="en-US"/>
          </a:p>
        </p:txBody>
      </p:sp>
      <p:sp>
        <p:nvSpPr>
          <p:cNvPr id="8" name="Rectangle 8"/>
          <p:cNvSpPr>
            <a:spLocks noGrp="1" noChangeArrowheads="1"/>
          </p:cNvSpPr>
          <p:nvPr>
            <p:ph type="sldNum" sz="quarter" idx="11"/>
          </p:nvPr>
        </p:nvSpPr>
        <p:spPr/>
        <p:txBody>
          <a:bodyPr/>
          <a:lstStyle>
            <a:lvl1pPr>
              <a:spcBef>
                <a:spcPct val="20000"/>
              </a:spcBef>
              <a:defRPr/>
            </a:lvl1pPr>
          </a:lstStyle>
          <a:p>
            <a:fld id="{1F9A249B-834F-4BDB-B530-CCF08EB1290D}" type="slidenum">
              <a:rPr lang="en-GB" altLang="en-US" smtClean="0"/>
              <a:pPr/>
              <a:t>‹n.›</a:t>
            </a:fld>
            <a:endParaRPr lang="en-GB" altLang="en-US" dirty="0"/>
          </a:p>
        </p:txBody>
      </p:sp>
    </p:spTree>
    <p:extLst>
      <p:ext uri="{BB962C8B-B14F-4D97-AF65-F5344CB8AC3E}">
        <p14:creationId xmlns:p14="http://schemas.microsoft.com/office/powerpoint/2010/main" val="3470427170"/>
      </p:ext>
    </p:extLst>
  </p:cSld>
  <p:clrMapOvr>
    <a:masterClrMapping/>
  </p:clrMapOvr>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p:txBody>
          <a:bodyPr/>
          <a:lstStyle>
            <a:lvl1pPr>
              <a:spcBef>
                <a:spcPct val="20000"/>
              </a:spcBef>
              <a:defRPr/>
            </a:lvl1pPr>
          </a:lstStyle>
          <a:p>
            <a:pPr>
              <a:defRPr/>
            </a:pPr>
            <a:endParaRPr lang="en-US"/>
          </a:p>
        </p:txBody>
      </p:sp>
      <p:sp>
        <p:nvSpPr>
          <p:cNvPr id="4" name="Rectangle 8"/>
          <p:cNvSpPr>
            <a:spLocks noGrp="1" noChangeArrowheads="1"/>
          </p:cNvSpPr>
          <p:nvPr>
            <p:ph type="sldNum" sz="quarter" idx="11"/>
          </p:nvPr>
        </p:nvSpPr>
        <p:spPr/>
        <p:txBody>
          <a:bodyPr/>
          <a:lstStyle>
            <a:lvl1pPr>
              <a:spcBef>
                <a:spcPct val="20000"/>
              </a:spcBef>
              <a:defRPr/>
            </a:lvl1pPr>
          </a:lstStyle>
          <a:p>
            <a:pPr>
              <a:defRPr/>
            </a:pPr>
            <a:fld id="{93AD7E56-D681-499D-B41A-005AA7295ED7}" type="slidenum">
              <a:rPr lang="en-US"/>
              <a:pPr>
                <a:defRPr/>
              </a:pPr>
              <a:t>‹n.›</a:t>
            </a:fld>
            <a:endParaRPr lang="en-US"/>
          </a:p>
        </p:txBody>
      </p:sp>
    </p:spTree>
    <p:extLst>
      <p:ext uri="{BB962C8B-B14F-4D97-AF65-F5344CB8AC3E}">
        <p14:creationId xmlns:p14="http://schemas.microsoft.com/office/powerpoint/2010/main" val="39072101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p:txBody>
          <a:bodyPr/>
          <a:lstStyle>
            <a:lvl1pPr>
              <a:spcBef>
                <a:spcPct val="20000"/>
              </a:spcBef>
              <a:defRPr/>
            </a:lvl1pPr>
          </a:lstStyle>
          <a:p>
            <a:pPr>
              <a:defRPr/>
            </a:pPr>
            <a:endParaRPr lang="en-US"/>
          </a:p>
        </p:txBody>
      </p:sp>
      <p:sp>
        <p:nvSpPr>
          <p:cNvPr id="3" name="Rectangle 8"/>
          <p:cNvSpPr>
            <a:spLocks noGrp="1" noChangeArrowheads="1"/>
          </p:cNvSpPr>
          <p:nvPr>
            <p:ph type="sldNum" sz="quarter" idx="11"/>
          </p:nvPr>
        </p:nvSpPr>
        <p:spPr/>
        <p:txBody>
          <a:bodyPr/>
          <a:lstStyle>
            <a:lvl1pPr>
              <a:spcBef>
                <a:spcPct val="20000"/>
              </a:spcBef>
              <a:defRPr/>
            </a:lvl1pPr>
          </a:lstStyle>
          <a:p>
            <a:pPr>
              <a:defRPr/>
            </a:pPr>
            <a:fld id="{D720DC12-58BF-477C-8EF7-2136BB49941F}" type="slidenum">
              <a:rPr lang="en-US"/>
              <a:pPr>
                <a:defRPr/>
              </a:pPr>
              <a:t>‹n.›</a:t>
            </a:fld>
            <a:endParaRPr lang="en-US"/>
          </a:p>
        </p:txBody>
      </p:sp>
    </p:spTree>
    <p:extLst>
      <p:ext uri="{BB962C8B-B14F-4D97-AF65-F5344CB8AC3E}">
        <p14:creationId xmlns:p14="http://schemas.microsoft.com/office/powerpoint/2010/main" val="23955868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3008313" cy="1080120"/>
          </a:xfrm>
        </p:spPr>
        <p:txBody>
          <a:bodyPr anchor="b"/>
          <a:lstStyle>
            <a:lvl1pPr algn="l">
              <a:defRPr sz="2000" b="1"/>
            </a:lvl1pPr>
          </a:lstStyle>
          <a:p>
            <a:r>
              <a:rPr lang="en-US" smtClean="0"/>
              <a:t>Click to edit Master title style</a:t>
            </a:r>
            <a:endParaRPr lang="en-GB" dirty="0"/>
          </a:p>
        </p:txBody>
      </p:sp>
      <p:sp>
        <p:nvSpPr>
          <p:cNvPr id="3" name="Content Placeholder 2"/>
          <p:cNvSpPr>
            <a:spLocks noGrp="1"/>
          </p:cNvSpPr>
          <p:nvPr>
            <p:ph idx="1"/>
          </p:nvPr>
        </p:nvSpPr>
        <p:spPr>
          <a:xfrm>
            <a:off x="3575050" y="908720"/>
            <a:ext cx="5111750" cy="52174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988840"/>
            <a:ext cx="3008313" cy="41373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a:spcBef>
                <a:spcPct val="20000"/>
              </a:spcBef>
              <a:defRPr/>
            </a:lvl1pPr>
          </a:lstStyle>
          <a:p>
            <a:pPr>
              <a:defRPr/>
            </a:pPr>
            <a:endParaRPr lang="en-US"/>
          </a:p>
        </p:txBody>
      </p:sp>
      <p:sp>
        <p:nvSpPr>
          <p:cNvPr id="6" name="Rectangle 8"/>
          <p:cNvSpPr>
            <a:spLocks noGrp="1" noChangeArrowheads="1"/>
          </p:cNvSpPr>
          <p:nvPr>
            <p:ph type="sldNum" sz="quarter" idx="11"/>
          </p:nvPr>
        </p:nvSpPr>
        <p:spPr/>
        <p:txBody>
          <a:bodyPr/>
          <a:lstStyle>
            <a:lvl1pPr>
              <a:spcBef>
                <a:spcPct val="20000"/>
              </a:spcBef>
              <a:defRPr/>
            </a:lvl1pPr>
          </a:lstStyle>
          <a:p>
            <a:pPr>
              <a:defRPr/>
            </a:pPr>
            <a:fld id="{FAFF7B70-8FEC-4CAF-8FCF-DC702D2915AD}" type="slidenum">
              <a:rPr lang="en-US"/>
              <a:pPr>
                <a:defRPr/>
              </a:pPr>
              <a:t>‹n.›</a:t>
            </a:fld>
            <a:endParaRPr lang="en-US"/>
          </a:p>
        </p:txBody>
      </p:sp>
    </p:spTree>
    <p:extLst>
      <p:ext uri="{BB962C8B-B14F-4D97-AF65-F5344CB8AC3E}">
        <p14:creationId xmlns:p14="http://schemas.microsoft.com/office/powerpoint/2010/main" val="27332380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3456384" cy="72008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4788024" y="764704"/>
            <a:ext cx="4355976" cy="60932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467544" y="1916832"/>
            <a:ext cx="3456384" cy="30243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a:spcBef>
                <a:spcPct val="20000"/>
              </a:spcBef>
              <a:defRPr/>
            </a:lvl1pPr>
          </a:lstStyle>
          <a:p>
            <a:pPr>
              <a:defRPr/>
            </a:pPr>
            <a:endParaRPr lang="en-US"/>
          </a:p>
        </p:txBody>
      </p:sp>
      <p:sp>
        <p:nvSpPr>
          <p:cNvPr id="6" name="Rectangle 8"/>
          <p:cNvSpPr>
            <a:spLocks noGrp="1" noChangeArrowheads="1"/>
          </p:cNvSpPr>
          <p:nvPr>
            <p:ph type="sldNum" sz="quarter" idx="11"/>
          </p:nvPr>
        </p:nvSpPr>
        <p:spPr/>
        <p:txBody>
          <a:bodyPr/>
          <a:lstStyle>
            <a:lvl1pPr>
              <a:spcBef>
                <a:spcPct val="20000"/>
              </a:spcBef>
              <a:defRPr/>
            </a:lvl1pPr>
          </a:lstStyle>
          <a:p>
            <a:pPr>
              <a:defRPr/>
            </a:pPr>
            <a:fld id="{95EA9C4F-C7AD-43D8-BD56-F94D01B47015}" type="slidenum">
              <a:rPr lang="en-US"/>
              <a:pPr>
                <a:defRPr/>
              </a:pPr>
              <a:t>‹n.›</a:t>
            </a:fld>
            <a:endParaRPr lang="en-US"/>
          </a:p>
        </p:txBody>
      </p:sp>
    </p:spTree>
    <p:extLst>
      <p:ext uri="{BB962C8B-B14F-4D97-AF65-F5344CB8AC3E}">
        <p14:creationId xmlns:p14="http://schemas.microsoft.com/office/powerpoint/2010/main" val="26431103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p:txBody>
          <a:bodyPr/>
          <a:lstStyle>
            <a:lvl1pPr>
              <a:spcBef>
                <a:spcPct val="20000"/>
              </a:spcBef>
              <a:defRPr/>
            </a:lvl1pPr>
          </a:lstStyle>
          <a:p>
            <a:pPr>
              <a:defRPr/>
            </a:pPr>
            <a:endParaRPr lang="en-US"/>
          </a:p>
        </p:txBody>
      </p:sp>
      <p:sp>
        <p:nvSpPr>
          <p:cNvPr id="5" name="Rectangle 8"/>
          <p:cNvSpPr>
            <a:spLocks noGrp="1" noChangeArrowheads="1"/>
          </p:cNvSpPr>
          <p:nvPr>
            <p:ph type="sldNum" sz="quarter" idx="11"/>
          </p:nvPr>
        </p:nvSpPr>
        <p:spPr/>
        <p:txBody>
          <a:bodyPr/>
          <a:lstStyle>
            <a:lvl1pPr>
              <a:spcBef>
                <a:spcPct val="20000"/>
              </a:spcBef>
              <a:defRPr/>
            </a:lvl1pPr>
          </a:lstStyle>
          <a:p>
            <a:pPr>
              <a:defRPr/>
            </a:pPr>
            <a:fld id="{1AD9A66B-AEF7-489C-AEB4-9B375A44C280}" type="slidenum">
              <a:rPr lang="en-US"/>
              <a:pPr>
                <a:defRPr/>
              </a:pPr>
              <a:t>‹n.›</a:t>
            </a:fld>
            <a:endParaRPr lang="en-US"/>
          </a:p>
        </p:txBody>
      </p:sp>
    </p:spTree>
    <p:extLst>
      <p:ext uri="{BB962C8B-B14F-4D97-AF65-F5344CB8AC3E}">
        <p14:creationId xmlns:p14="http://schemas.microsoft.com/office/powerpoint/2010/main" val="41125332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8050"/>
            <a:ext cx="2057400" cy="52181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908050"/>
            <a:ext cx="6019800" cy="5218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p:txBody>
          <a:bodyPr/>
          <a:lstStyle>
            <a:lvl1pPr>
              <a:spcBef>
                <a:spcPct val="20000"/>
              </a:spcBef>
              <a:defRPr/>
            </a:lvl1pPr>
          </a:lstStyle>
          <a:p>
            <a:pPr>
              <a:defRPr/>
            </a:pPr>
            <a:endParaRPr lang="en-US"/>
          </a:p>
        </p:txBody>
      </p:sp>
      <p:sp>
        <p:nvSpPr>
          <p:cNvPr id="5" name="Rectangle 8"/>
          <p:cNvSpPr>
            <a:spLocks noGrp="1" noChangeArrowheads="1"/>
          </p:cNvSpPr>
          <p:nvPr>
            <p:ph type="sldNum" sz="quarter" idx="11"/>
          </p:nvPr>
        </p:nvSpPr>
        <p:spPr/>
        <p:txBody>
          <a:bodyPr/>
          <a:lstStyle>
            <a:lvl1pPr>
              <a:spcBef>
                <a:spcPct val="20000"/>
              </a:spcBef>
              <a:defRPr/>
            </a:lvl1pPr>
          </a:lstStyle>
          <a:p>
            <a:pPr>
              <a:defRPr/>
            </a:pPr>
            <a:fld id="{B7448FA9-365F-4AC0-8F7B-AC51838948A1}" type="slidenum">
              <a:rPr lang="en-US"/>
              <a:pPr>
                <a:defRPr/>
              </a:pPr>
              <a:t>‹n.›</a:t>
            </a:fld>
            <a:endParaRPr lang="en-US"/>
          </a:p>
        </p:txBody>
      </p:sp>
    </p:spTree>
    <p:extLst>
      <p:ext uri="{BB962C8B-B14F-4D97-AF65-F5344CB8AC3E}">
        <p14:creationId xmlns:p14="http://schemas.microsoft.com/office/powerpoint/2010/main" val="9865043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8" name="Picture 4" descr="C:\Users\kubicmi\Desktop\final selection\final selection\SecondaryRawMaterials3.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1354782"/>
            <a:ext cx="9144000" cy="55032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ChangeArrowheads="1"/>
          </p:cNvSpPr>
          <p:nvPr/>
        </p:nvSpPr>
        <p:spPr bwMode="gray">
          <a:xfrm>
            <a:off x="0" y="0"/>
            <a:ext cx="9144000" cy="134143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nchor="ctr"/>
          <a:lstStyle/>
          <a:p>
            <a:endParaRPr lang="en-US" sz="5300">
              <a:solidFill>
                <a:srgbClr val="FFFFFF"/>
              </a:solidFill>
            </a:endParaRPr>
          </a:p>
        </p:txBody>
      </p:sp>
      <p:sp>
        <p:nvSpPr>
          <p:cNvPr id="6" name="Rectangle 10"/>
          <p:cNvSpPr>
            <a:spLocks noChangeArrowheads="1"/>
          </p:cNvSpPr>
          <p:nvPr/>
        </p:nvSpPr>
        <p:spPr bwMode="gray">
          <a:xfrm>
            <a:off x="4137025" y="1352550"/>
            <a:ext cx="5006975" cy="5505450"/>
          </a:xfrm>
          <a:prstGeom prst="rect">
            <a:avLst/>
          </a:prstGeom>
          <a:solidFill>
            <a:schemeClr val="tx1">
              <a:alpha val="76863"/>
            </a:schemeClr>
          </a:solidFill>
          <a:ln>
            <a:noFill/>
          </a:ln>
          <a:extLst/>
        </p:spPr>
        <p:txBody>
          <a:bodyPr lIns="0" anchor="ctr"/>
          <a:lstStyle/>
          <a:p>
            <a:pPr algn="ctr"/>
            <a:endParaRPr lang="en-US" sz="1800">
              <a:solidFill>
                <a:srgbClr val="FFFFFF"/>
              </a:solidFill>
            </a:endParaRPr>
          </a:p>
        </p:txBody>
      </p:sp>
      <p:pic>
        <p:nvPicPr>
          <p:cNvPr id="7" name="Picture 2" descr="C:\Documents and Settings\lenain\Desktop\Charte\LOGO CE - EN\VERTICAL\POSITIVE VERSION\PNG\HR\LOGO CE_Vertical_EN_quadri_H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3708400" y="333375"/>
            <a:ext cx="205105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3"/>
          <p:cNvSpPr>
            <a:spLocks noChangeArrowheads="1"/>
          </p:cNvSpPr>
          <p:nvPr/>
        </p:nvSpPr>
        <p:spPr bwMode="gray">
          <a:xfrm>
            <a:off x="4137025" y="6597650"/>
            <a:ext cx="863600" cy="260350"/>
          </a:xfrm>
          <a:prstGeom prst="rect">
            <a:avLst/>
          </a:prstGeom>
          <a:solidFill>
            <a:srgbClr val="004494"/>
          </a:solidFill>
          <a:ln>
            <a:noFill/>
          </a:ln>
          <a:effectLst/>
          <a:extLst>
            <a:ext uri="{91240B29-F687-4f45-9708-019B960494DF}">
              <a14:hiddenLine xmlns:a14="http://schemas.microsoft.com/office/drawing/2010/main" w="9525" algn="ctr">
                <a:solidFill>
                  <a:srgbClr val="133176"/>
                </a:solidFill>
                <a:miter lim="800000"/>
                <a:headEnd/>
                <a:tailEnd/>
              </a14:hiddenLine>
            </a:ext>
            <a:ext uri="{AF507438-7753-43e0-B8FC-AC1667EBCBE1}">
              <a14:hiddenEffects xmlns:a14="http://schemas.microsoft.com/office/drawing/2010/main">
                <a:effectLst>
                  <a:outerShdw dist="23000" dir="5400000" rotWithShape="0">
                    <a:srgbClr val="000000">
                      <a:alpha val="34998"/>
                    </a:srgbClr>
                  </a:outerShdw>
                </a:effectLst>
              </a14:hiddenEffects>
            </a:ext>
          </a:extLst>
        </p:spPr>
        <p:txBody>
          <a:bodyPr anchor="ctr"/>
          <a:lstStyle/>
          <a:p>
            <a:pPr algn="ctr"/>
            <a:endParaRPr lang="en-US" sz="1800">
              <a:solidFill>
                <a:srgbClr val="FFFFFF"/>
              </a:solidFill>
            </a:endParaRPr>
          </a:p>
        </p:txBody>
      </p:sp>
      <p:sp>
        <p:nvSpPr>
          <p:cNvPr id="5124" name="Rectangle 4"/>
          <p:cNvSpPr>
            <a:spLocks noGrp="1" noChangeArrowheads="1"/>
          </p:cNvSpPr>
          <p:nvPr>
            <p:ph type="ctrTitle"/>
          </p:nvPr>
        </p:nvSpPr>
        <p:spPr bwMode="gray">
          <a:xfrm>
            <a:off x="5003800" y="3140968"/>
            <a:ext cx="3889375" cy="1008062"/>
          </a:xfrm>
        </p:spPr>
        <p:txBody>
          <a:bodyPr lIns="0"/>
          <a:lstStyle>
            <a:lvl1pPr algn="l">
              <a:defRPr sz="4000" b="1">
                <a:solidFill>
                  <a:schemeClr val="bg1"/>
                </a:solidFill>
              </a:defRPr>
            </a:lvl1pPr>
          </a:lstStyle>
          <a:p>
            <a:pPr lvl="0"/>
            <a:r>
              <a:rPr lang="en-US" noProof="0" dirty="0" smtClean="0"/>
              <a:t>Click to edit Master title style</a:t>
            </a:r>
          </a:p>
        </p:txBody>
      </p:sp>
      <p:sp>
        <p:nvSpPr>
          <p:cNvPr id="5125" name="Rectangle 5"/>
          <p:cNvSpPr>
            <a:spLocks noGrp="1" noChangeArrowheads="1"/>
          </p:cNvSpPr>
          <p:nvPr>
            <p:ph type="subTitle" idx="1"/>
          </p:nvPr>
        </p:nvSpPr>
        <p:spPr bwMode="gray">
          <a:xfrm>
            <a:off x="5003800" y="4220468"/>
            <a:ext cx="3889375" cy="1439862"/>
          </a:xfrm>
        </p:spPr>
        <p:txBody>
          <a:bodyPr lIns="0"/>
          <a:lstStyle>
            <a:lvl1pPr marL="0" indent="0">
              <a:buFontTx/>
              <a:buNone/>
              <a:defRPr sz="2400">
                <a:solidFill>
                  <a:schemeClr val="accent6"/>
                </a:solidFill>
              </a:defRPr>
            </a:lvl1pPr>
          </a:lstStyle>
          <a:p>
            <a:pPr lvl="0"/>
            <a:r>
              <a:rPr lang="en-US" noProof="0" dirty="0" smtClean="0"/>
              <a:t>Click to edit Master subtitle style</a:t>
            </a:r>
          </a:p>
        </p:txBody>
      </p:sp>
      <p:sp>
        <p:nvSpPr>
          <p:cNvPr id="9" name="Rectangle 6"/>
          <p:cNvSpPr>
            <a:spLocks noGrp="1" noChangeArrowheads="1"/>
          </p:cNvSpPr>
          <p:nvPr>
            <p:ph type="dt" sz="half" idx="10"/>
          </p:nvPr>
        </p:nvSpPr>
        <p:spPr bwMode="gray">
          <a:xfrm>
            <a:off x="7380288" y="5949950"/>
            <a:ext cx="1512887" cy="2873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solidFill>
                  <a:srgbClr val="FFFFFF"/>
                </a:solidFill>
              </a:defRPr>
            </a:lvl1pPr>
          </a:lstStyle>
          <a:p>
            <a:endParaRPr lang="en-GB" altLang="en-US"/>
          </a:p>
        </p:txBody>
      </p:sp>
    </p:spTree>
    <p:extLst>
      <p:ext uri="{BB962C8B-B14F-4D97-AF65-F5344CB8AC3E}">
        <p14:creationId xmlns:p14="http://schemas.microsoft.com/office/powerpoint/2010/main" val="2771936618"/>
      </p:ext>
    </p:extLst>
  </p:cSld>
  <p:clrMapOvr>
    <a:masterClrMapping/>
  </p:clrMapOvr>
  <p:timing>
    <p:tnLst>
      <p:par>
        <p:cTn xmlns:p14="http://schemas.microsoft.com/office/powerpoint/2010/mai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8"/>
          <p:cNvSpPr>
            <a:spLocks noGrp="1" noChangeArrowheads="1"/>
          </p:cNvSpPr>
          <p:nvPr>
            <p:ph type="sldNum" sz="quarter" idx="11"/>
          </p:nvPr>
        </p:nvSpPr>
        <p:spPr/>
        <p:txBody>
          <a:bodyPr/>
          <a:lstStyle>
            <a:lvl1pPr>
              <a:spcBef>
                <a:spcPct val="20000"/>
              </a:spcBef>
              <a:defRPr/>
            </a:lvl1pPr>
          </a:lstStyle>
          <a:p>
            <a:pPr>
              <a:defRPr/>
            </a:pPr>
            <a:fld id="{E25EB066-39ED-4987-B71D-A77D77B52E2A}" type="slidenum">
              <a:rPr lang="en-US"/>
              <a:pPr>
                <a:defRPr/>
              </a:pPr>
              <a:t>‹n.›</a:t>
            </a:fld>
            <a:endParaRPr lang="en-US"/>
          </a:p>
        </p:txBody>
      </p:sp>
    </p:spTree>
    <p:extLst>
      <p:ext uri="{BB962C8B-B14F-4D97-AF65-F5344CB8AC3E}">
        <p14:creationId xmlns:p14="http://schemas.microsoft.com/office/powerpoint/2010/main" val="3846739078"/>
      </p:ext>
    </p:extLst>
  </p:cSld>
  <p:clrMapOvr>
    <a:masterClrMapping/>
  </p:clrMapOvr>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996952"/>
            <a:ext cx="7772400" cy="1362075"/>
          </a:xfrm>
        </p:spPr>
        <p:txBody>
          <a:bodyPr anchor="t"/>
          <a:lstStyle>
            <a:lvl1pPr algn="l">
              <a:defRPr sz="4000" b="1" cap="all"/>
            </a:lvl1pPr>
          </a:lstStyle>
          <a:p>
            <a:r>
              <a:rPr lang="en-US" smtClean="0"/>
              <a:t>Click to edit Master title style</a:t>
            </a:r>
            <a:endParaRPr lang="en-GB"/>
          </a:p>
        </p:txBody>
      </p:sp>
      <p:sp>
        <p:nvSpPr>
          <p:cNvPr id="5" name="Rectangle 8"/>
          <p:cNvSpPr>
            <a:spLocks noGrp="1" noChangeArrowheads="1"/>
          </p:cNvSpPr>
          <p:nvPr>
            <p:ph type="sldNum" sz="quarter" idx="11"/>
          </p:nvPr>
        </p:nvSpPr>
        <p:spPr/>
        <p:txBody>
          <a:bodyPr/>
          <a:lstStyle>
            <a:lvl1pPr>
              <a:spcBef>
                <a:spcPct val="20000"/>
              </a:spcBef>
              <a:defRPr/>
            </a:lvl1pPr>
          </a:lstStyle>
          <a:p>
            <a:fld id="{BEF7897B-39C9-46E3-9A61-86B541413EDC}" type="slidenum">
              <a:rPr lang="en-GB" altLang="en-US" smtClean="0"/>
              <a:pPr/>
              <a:t>‹n.›</a:t>
            </a:fld>
            <a:endParaRPr lang="en-GB" altLang="en-US" dirty="0"/>
          </a:p>
        </p:txBody>
      </p:sp>
    </p:spTree>
    <p:extLst>
      <p:ext uri="{BB962C8B-B14F-4D97-AF65-F5344CB8AC3E}">
        <p14:creationId xmlns:p14="http://schemas.microsoft.com/office/powerpoint/2010/main" val="2096974815"/>
      </p:ext>
    </p:extLst>
  </p:cSld>
  <p:clrMapOvr>
    <a:masterClrMapping/>
  </p:clrMapOvr>
  <p:timing>
    <p:tnLst>
      <p:par>
        <p:cTn xmlns:p14="http://schemas.microsoft.com/office/powerpoint/2010/mai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2276475"/>
            <a:ext cx="4038600" cy="3849688"/>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2276475"/>
            <a:ext cx="4038600" cy="3849688"/>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8"/>
          <p:cNvSpPr>
            <a:spLocks noGrp="1" noChangeArrowheads="1"/>
          </p:cNvSpPr>
          <p:nvPr>
            <p:ph type="sldNum" sz="quarter" idx="11"/>
          </p:nvPr>
        </p:nvSpPr>
        <p:spPr/>
        <p:txBody>
          <a:bodyPr/>
          <a:lstStyle>
            <a:lvl1pPr>
              <a:spcBef>
                <a:spcPct val="20000"/>
              </a:spcBef>
              <a:defRPr/>
            </a:lvl1pPr>
          </a:lstStyle>
          <a:p>
            <a:fld id="{BC3E5036-EE7C-4D79-BCBE-511AB2AA50F1}" type="slidenum">
              <a:rPr lang="en-GB" altLang="en-US" smtClean="0"/>
              <a:pPr/>
              <a:t>‹n.›</a:t>
            </a:fld>
            <a:endParaRPr lang="en-GB" altLang="en-US" dirty="0"/>
          </a:p>
        </p:txBody>
      </p:sp>
    </p:spTree>
    <p:extLst>
      <p:ext uri="{BB962C8B-B14F-4D97-AF65-F5344CB8AC3E}">
        <p14:creationId xmlns:p14="http://schemas.microsoft.com/office/powerpoint/2010/main" val="800292335"/>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p:txBody>
          <a:bodyPr/>
          <a:lstStyle>
            <a:lvl1pPr>
              <a:spcBef>
                <a:spcPct val="20000"/>
              </a:spcBef>
              <a:defRPr/>
            </a:lvl1pPr>
          </a:lstStyle>
          <a:p>
            <a:endParaRPr lang="en-GB" altLang="en-US"/>
          </a:p>
        </p:txBody>
      </p:sp>
      <p:sp>
        <p:nvSpPr>
          <p:cNvPr id="4" name="Rectangle 8"/>
          <p:cNvSpPr>
            <a:spLocks noGrp="1" noChangeArrowheads="1"/>
          </p:cNvSpPr>
          <p:nvPr>
            <p:ph type="sldNum" sz="quarter" idx="11"/>
          </p:nvPr>
        </p:nvSpPr>
        <p:spPr/>
        <p:txBody>
          <a:bodyPr/>
          <a:lstStyle>
            <a:lvl1pPr>
              <a:spcBef>
                <a:spcPct val="20000"/>
              </a:spcBef>
              <a:defRPr/>
            </a:lvl1pPr>
          </a:lstStyle>
          <a:p>
            <a:fld id="{89DC6193-3CA6-4087-A19E-EF69A556FBA0}" type="slidenum">
              <a:rPr lang="en-GB" altLang="en-US" smtClean="0"/>
              <a:pPr/>
              <a:t>‹n.›</a:t>
            </a:fld>
            <a:endParaRPr lang="en-GB" altLang="en-US" dirty="0"/>
          </a:p>
        </p:txBody>
      </p:sp>
    </p:spTree>
    <p:extLst>
      <p:ext uri="{BB962C8B-B14F-4D97-AF65-F5344CB8AC3E}">
        <p14:creationId xmlns:p14="http://schemas.microsoft.com/office/powerpoint/2010/main" val="352285101"/>
      </p:ext>
    </p:extLst>
  </p:cSld>
  <p:clrMapOvr>
    <a:masterClrMapping/>
  </p:clrMapOvr>
  <p:timing>
    <p:tnLst>
      <p:par>
        <p:cTn xmlns:p14="http://schemas.microsoft.com/office/powerpoint/2010/mai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6672"/>
          <a:stretch/>
        </p:blipFill>
        <p:spPr bwMode="gray">
          <a:xfrm>
            <a:off x="390044" y="1700808"/>
            <a:ext cx="8615432" cy="4968552"/>
          </a:xfrm>
          <a:prstGeom prst="rect">
            <a:avLst/>
          </a:prstGeom>
        </p:spPr>
      </p:pic>
      <p:sp>
        <p:nvSpPr>
          <p:cNvPr id="2" name="Title 1"/>
          <p:cNvSpPr>
            <a:spLocks noGrp="1"/>
          </p:cNvSpPr>
          <p:nvPr>
            <p:ph type="title"/>
          </p:nvPr>
        </p:nvSpPr>
        <p:spPr bwMode="gray">
          <a:xfrm>
            <a:off x="457200" y="908720"/>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bwMode="gray">
          <a:xfrm>
            <a:off x="611560" y="2204864"/>
            <a:ext cx="2432854" cy="639762"/>
          </a:xfrm>
        </p:spPr>
        <p:txBody>
          <a:bodyPr anchor="b"/>
          <a:lstStyle>
            <a:lvl1pPr marL="0" indent="0">
              <a:buNone/>
              <a:defRPr sz="2400" b="0">
                <a:solidFill>
                  <a:srgbClr val="FFC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bwMode="gray">
          <a:xfrm>
            <a:off x="611560" y="2852937"/>
            <a:ext cx="2432854" cy="3273226"/>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bwMode="gray">
          <a:xfrm>
            <a:off x="3286200" y="2204864"/>
            <a:ext cx="5266928" cy="639762"/>
          </a:xfrm>
        </p:spPr>
        <p:txBody>
          <a:bodyPr anchor="b"/>
          <a:lstStyle>
            <a:lvl1pPr marL="0" indent="0">
              <a:buNone/>
              <a:defRPr sz="24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bwMode="gray">
          <a:xfrm>
            <a:off x="3286200" y="2852937"/>
            <a:ext cx="5266928" cy="3273226"/>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8"/>
          <p:cNvSpPr>
            <a:spLocks noGrp="1" noChangeArrowheads="1"/>
          </p:cNvSpPr>
          <p:nvPr>
            <p:ph type="sldNum" sz="quarter" idx="11"/>
          </p:nvPr>
        </p:nvSpPr>
        <p:spPr bwMode="gray"/>
        <p:txBody>
          <a:bodyPr/>
          <a:lstStyle>
            <a:lvl1pPr>
              <a:spcBef>
                <a:spcPct val="20000"/>
              </a:spcBef>
              <a:defRPr/>
            </a:lvl1pPr>
          </a:lstStyle>
          <a:p>
            <a:fld id="{1F9A249B-834F-4BDB-B530-CCF08EB1290D}" type="slidenum">
              <a:rPr lang="en-GB" altLang="en-US" smtClean="0"/>
              <a:pPr/>
              <a:t>‹n.›</a:t>
            </a:fld>
            <a:endParaRPr lang="en-GB" altLang="en-US" dirty="0"/>
          </a:p>
        </p:txBody>
      </p:sp>
    </p:spTree>
    <p:extLst>
      <p:ext uri="{BB962C8B-B14F-4D97-AF65-F5344CB8AC3E}">
        <p14:creationId xmlns:p14="http://schemas.microsoft.com/office/powerpoint/2010/main" val="25880239"/>
      </p:ext>
    </p:extLst>
  </p:cSld>
  <p:clrMapOvr>
    <a:masterClrMapping/>
  </p:clrMapOvr>
  <p:timing>
    <p:tnLst>
      <p:par>
        <p:cTn xmlns:p14="http://schemas.microsoft.com/office/powerpoint/2010/mai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57200" y="908720"/>
            <a:ext cx="8229600" cy="1143000"/>
          </a:xfrm>
        </p:spPr>
        <p:txBody>
          <a:bodyPr/>
          <a:lstStyle>
            <a:lvl1pPr>
              <a:defRPr/>
            </a:lvl1pPr>
          </a:lstStyle>
          <a:p>
            <a:r>
              <a:rPr lang="en-US" smtClean="0"/>
              <a:t>Click to edit Master title style</a:t>
            </a:r>
            <a:endParaRPr lang="en-GB"/>
          </a:p>
        </p:txBody>
      </p:sp>
      <p:sp>
        <p:nvSpPr>
          <p:cNvPr id="4" name="Content Placeholder 3"/>
          <p:cNvSpPr>
            <a:spLocks noGrp="1"/>
          </p:cNvSpPr>
          <p:nvPr>
            <p:ph sz="half" idx="2"/>
          </p:nvPr>
        </p:nvSpPr>
        <p:spPr bwMode="gray">
          <a:xfrm>
            <a:off x="611560" y="2204864"/>
            <a:ext cx="2432854" cy="3921299"/>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Content Placeholder 5"/>
          <p:cNvSpPr>
            <a:spLocks noGrp="1"/>
          </p:cNvSpPr>
          <p:nvPr>
            <p:ph sz="quarter" idx="4"/>
          </p:nvPr>
        </p:nvSpPr>
        <p:spPr bwMode="gray">
          <a:xfrm>
            <a:off x="3286200" y="2204864"/>
            <a:ext cx="5266928" cy="3921299"/>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8"/>
          <p:cNvSpPr>
            <a:spLocks noGrp="1" noChangeArrowheads="1"/>
          </p:cNvSpPr>
          <p:nvPr>
            <p:ph type="sldNum" sz="quarter" idx="11"/>
          </p:nvPr>
        </p:nvSpPr>
        <p:spPr bwMode="gray"/>
        <p:txBody>
          <a:bodyPr/>
          <a:lstStyle>
            <a:lvl1pPr>
              <a:spcBef>
                <a:spcPct val="20000"/>
              </a:spcBef>
              <a:defRPr/>
            </a:lvl1pPr>
          </a:lstStyle>
          <a:p>
            <a:fld id="{1F9A249B-834F-4BDB-B530-CCF08EB1290D}" type="slidenum">
              <a:rPr lang="en-GB" altLang="en-US" smtClean="0"/>
              <a:pPr/>
              <a:t>‹n.›</a:t>
            </a:fld>
            <a:endParaRPr lang="en-GB" altLang="en-US" dirty="0"/>
          </a:p>
        </p:txBody>
      </p:sp>
    </p:spTree>
    <p:extLst>
      <p:ext uri="{BB962C8B-B14F-4D97-AF65-F5344CB8AC3E}">
        <p14:creationId xmlns:p14="http://schemas.microsoft.com/office/powerpoint/2010/main" val="2248684407"/>
      </p:ext>
    </p:extLst>
  </p:cSld>
  <p:clrMapOvr>
    <a:masterClrMapping/>
  </p:clrMapOvr>
  <p:timing>
    <p:tnLst>
      <p:par>
        <p:cTn xmlns:p14="http://schemas.microsoft.com/office/powerpoint/2010/mai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Rectangle 8"/>
          <p:cNvSpPr>
            <a:spLocks noGrp="1" noChangeArrowheads="1"/>
          </p:cNvSpPr>
          <p:nvPr>
            <p:ph type="sldNum" sz="quarter" idx="11"/>
          </p:nvPr>
        </p:nvSpPr>
        <p:spPr/>
        <p:txBody>
          <a:bodyPr/>
          <a:lstStyle>
            <a:lvl1pPr>
              <a:spcBef>
                <a:spcPct val="20000"/>
              </a:spcBef>
              <a:defRPr/>
            </a:lvl1pPr>
          </a:lstStyle>
          <a:p>
            <a:fld id="{89DC6193-3CA6-4087-A19E-EF69A556FBA0}" type="slidenum">
              <a:rPr lang="en-GB" altLang="en-US" smtClean="0"/>
              <a:pPr/>
              <a:t>‹n.›</a:t>
            </a:fld>
            <a:endParaRPr lang="en-GB" altLang="en-US" dirty="0"/>
          </a:p>
        </p:txBody>
      </p:sp>
    </p:spTree>
    <p:extLst>
      <p:ext uri="{BB962C8B-B14F-4D97-AF65-F5344CB8AC3E}">
        <p14:creationId xmlns:p14="http://schemas.microsoft.com/office/powerpoint/2010/main" val="474060690"/>
      </p:ext>
    </p:extLst>
  </p:cSld>
  <p:clrMapOvr>
    <a:masterClrMapping/>
  </p:clrMapOvr>
  <p:timing>
    <p:tnLst>
      <p:par>
        <p:cTn xmlns:p14="http://schemas.microsoft.com/office/powerpoint/2010/mai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p>
            <a:fld id="{6B326F77-305D-4FFC-A160-2041247AFAF1}" type="datetimeFigureOut">
              <a:rPr lang="it-IT" smtClean="0">
                <a:solidFill>
                  <a:prstClr val="black">
                    <a:tint val="75000"/>
                  </a:prstClr>
                </a:solidFill>
              </a:rPr>
              <a:pPr/>
              <a:t>24/02/19</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4508CF38-E6C6-4388-87DA-BF911E1F0AF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5598138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6B326F77-305D-4FFC-A160-2041247AFAF1}" type="datetimeFigureOut">
              <a:rPr lang="it-IT" smtClean="0">
                <a:solidFill>
                  <a:prstClr val="black">
                    <a:tint val="75000"/>
                  </a:prstClr>
                </a:solidFill>
              </a:rPr>
              <a:pPr/>
              <a:t>24/02/19</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4508CF38-E6C6-4388-87DA-BF911E1F0AF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1317966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326F77-305D-4FFC-A160-2041247AFAF1}" type="datetimeFigureOut">
              <a:rPr lang="it-IT" smtClean="0">
                <a:solidFill>
                  <a:prstClr val="black">
                    <a:tint val="75000"/>
                  </a:prstClr>
                </a:solidFill>
              </a:rPr>
              <a:pPr/>
              <a:t>24/02/19</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4508CF38-E6C6-4388-87DA-BF911E1F0AF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3262328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p>
            <a:fld id="{6B326F77-305D-4FFC-A160-2041247AFAF1}" type="datetimeFigureOut">
              <a:rPr lang="it-IT" smtClean="0">
                <a:solidFill>
                  <a:prstClr val="black">
                    <a:tint val="75000"/>
                  </a:prstClr>
                </a:solidFill>
              </a:rPr>
              <a:pPr/>
              <a:t>24/02/19</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4508CF38-E6C6-4388-87DA-BF911E1F0AF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049379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p>
            <a:fld id="{6B326F77-305D-4FFC-A160-2041247AFAF1}" type="datetimeFigureOut">
              <a:rPr lang="it-IT" smtClean="0">
                <a:solidFill>
                  <a:prstClr val="black">
                    <a:tint val="75000"/>
                  </a:prstClr>
                </a:solidFill>
              </a:rPr>
              <a:pPr/>
              <a:t>24/02/19</a:t>
            </a:fld>
            <a:endParaRPr lang="it-IT">
              <a:solidFill>
                <a:prstClr val="black">
                  <a:tint val="75000"/>
                </a:prstClr>
              </a:solidFill>
            </a:endParaRPr>
          </a:p>
        </p:txBody>
      </p:sp>
      <p:sp>
        <p:nvSpPr>
          <p:cNvPr id="8" name="Footer Placeholder 7"/>
          <p:cNvSpPr>
            <a:spLocks noGrp="1"/>
          </p:cNvSpPr>
          <p:nvPr>
            <p:ph type="ftr" sz="quarter" idx="11"/>
          </p:nvPr>
        </p:nvSpPr>
        <p:spPr/>
        <p:txBody>
          <a:bodyPr/>
          <a:lstStyle/>
          <a:p>
            <a:endParaRPr lang="it-IT">
              <a:solidFill>
                <a:prstClr val="black">
                  <a:tint val="75000"/>
                </a:prstClr>
              </a:solidFill>
            </a:endParaRPr>
          </a:p>
        </p:txBody>
      </p:sp>
      <p:sp>
        <p:nvSpPr>
          <p:cNvPr id="9" name="Slide Number Placeholder 8"/>
          <p:cNvSpPr>
            <a:spLocks noGrp="1"/>
          </p:cNvSpPr>
          <p:nvPr>
            <p:ph type="sldNum" sz="quarter" idx="12"/>
          </p:nvPr>
        </p:nvSpPr>
        <p:spPr/>
        <p:txBody>
          <a:bodyPr/>
          <a:lstStyle/>
          <a:p>
            <a:fld id="{4508CF38-E6C6-4388-87DA-BF911E1F0AF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7517896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p>
            <a:fld id="{6B326F77-305D-4FFC-A160-2041247AFAF1}" type="datetimeFigureOut">
              <a:rPr lang="it-IT" smtClean="0">
                <a:solidFill>
                  <a:prstClr val="black">
                    <a:tint val="75000"/>
                  </a:prstClr>
                </a:solidFill>
              </a:rPr>
              <a:pPr/>
              <a:t>24/02/19</a:t>
            </a:fld>
            <a:endParaRPr lang="it-IT">
              <a:solidFill>
                <a:prstClr val="black">
                  <a:tint val="75000"/>
                </a:prstClr>
              </a:solidFill>
            </a:endParaRPr>
          </a:p>
        </p:txBody>
      </p:sp>
      <p:sp>
        <p:nvSpPr>
          <p:cNvPr id="4" name="Footer Placeholder 3"/>
          <p:cNvSpPr>
            <a:spLocks noGrp="1"/>
          </p:cNvSpPr>
          <p:nvPr>
            <p:ph type="ftr" sz="quarter" idx="11"/>
          </p:nvPr>
        </p:nvSpPr>
        <p:spPr/>
        <p:txBody>
          <a:bodyPr/>
          <a:lstStyle/>
          <a:p>
            <a:endParaRPr lang="it-IT">
              <a:solidFill>
                <a:prstClr val="black">
                  <a:tint val="75000"/>
                </a:prstClr>
              </a:solidFill>
            </a:endParaRPr>
          </a:p>
        </p:txBody>
      </p:sp>
      <p:sp>
        <p:nvSpPr>
          <p:cNvPr id="5" name="Slide Number Placeholder 4"/>
          <p:cNvSpPr>
            <a:spLocks noGrp="1"/>
          </p:cNvSpPr>
          <p:nvPr>
            <p:ph type="sldNum" sz="quarter" idx="12"/>
          </p:nvPr>
        </p:nvSpPr>
        <p:spPr/>
        <p:txBody>
          <a:bodyPr/>
          <a:lstStyle/>
          <a:p>
            <a:fld id="{4508CF38-E6C6-4388-87DA-BF911E1F0AF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0803131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26F77-305D-4FFC-A160-2041247AFAF1}" type="datetimeFigureOut">
              <a:rPr lang="it-IT" smtClean="0">
                <a:solidFill>
                  <a:prstClr val="black">
                    <a:tint val="75000"/>
                  </a:prstClr>
                </a:solidFill>
              </a:rPr>
              <a:pPr/>
              <a:t>24/02/19</a:t>
            </a:fld>
            <a:endParaRPr lang="it-IT">
              <a:solidFill>
                <a:prstClr val="black">
                  <a:tint val="75000"/>
                </a:prstClr>
              </a:solidFill>
            </a:endParaRPr>
          </a:p>
        </p:txBody>
      </p:sp>
      <p:sp>
        <p:nvSpPr>
          <p:cNvPr id="3" name="Footer Placeholder 2"/>
          <p:cNvSpPr>
            <a:spLocks noGrp="1"/>
          </p:cNvSpPr>
          <p:nvPr>
            <p:ph type="ftr" sz="quarter" idx="11"/>
          </p:nvPr>
        </p:nvSpPr>
        <p:spPr/>
        <p:txBody>
          <a:bodyPr/>
          <a:lstStyle/>
          <a:p>
            <a:endParaRPr lang="it-IT">
              <a:solidFill>
                <a:prstClr val="black">
                  <a:tint val="75000"/>
                </a:prstClr>
              </a:solidFill>
            </a:endParaRPr>
          </a:p>
        </p:txBody>
      </p:sp>
      <p:sp>
        <p:nvSpPr>
          <p:cNvPr id="4" name="Slide Number Placeholder 3"/>
          <p:cNvSpPr>
            <a:spLocks noGrp="1"/>
          </p:cNvSpPr>
          <p:nvPr>
            <p:ph type="sldNum" sz="quarter" idx="12"/>
          </p:nvPr>
        </p:nvSpPr>
        <p:spPr/>
        <p:txBody>
          <a:bodyPr/>
          <a:lstStyle/>
          <a:p>
            <a:fld id="{4508CF38-E6C6-4388-87DA-BF911E1F0AF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519979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p:txBody>
          <a:bodyPr/>
          <a:lstStyle>
            <a:lvl1pPr>
              <a:spcBef>
                <a:spcPct val="20000"/>
              </a:spcBef>
              <a:defRPr/>
            </a:lvl1pPr>
          </a:lstStyle>
          <a:p>
            <a:endParaRPr lang="en-GB" altLang="en-US"/>
          </a:p>
        </p:txBody>
      </p:sp>
      <p:sp>
        <p:nvSpPr>
          <p:cNvPr id="3" name="Rectangle 8"/>
          <p:cNvSpPr>
            <a:spLocks noGrp="1" noChangeArrowheads="1"/>
          </p:cNvSpPr>
          <p:nvPr>
            <p:ph type="sldNum" sz="quarter" idx="11"/>
          </p:nvPr>
        </p:nvSpPr>
        <p:spPr/>
        <p:txBody>
          <a:bodyPr/>
          <a:lstStyle>
            <a:lvl1pPr>
              <a:spcBef>
                <a:spcPct val="20000"/>
              </a:spcBef>
              <a:defRPr/>
            </a:lvl1pPr>
          </a:lstStyle>
          <a:p>
            <a:fld id="{A6B74212-FE90-4CCD-B7A5-668F8D2DF92C}" type="slidenum">
              <a:rPr lang="en-GB" altLang="en-US" smtClean="0"/>
              <a:pPr/>
              <a:t>‹n.›</a:t>
            </a:fld>
            <a:endParaRPr lang="en-GB" altLang="en-US"/>
          </a:p>
        </p:txBody>
      </p:sp>
    </p:spTree>
    <p:extLst>
      <p:ext uri="{BB962C8B-B14F-4D97-AF65-F5344CB8AC3E}">
        <p14:creationId xmlns:p14="http://schemas.microsoft.com/office/powerpoint/2010/main" val="20704847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326F77-305D-4FFC-A160-2041247AFAF1}" type="datetimeFigureOut">
              <a:rPr lang="it-IT" smtClean="0">
                <a:solidFill>
                  <a:prstClr val="black">
                    <a:tint val="75000"/>
                  </a:prstClr>
                </a:solidFill>
              </a:rPr>
              <a:pPr/>
              <a:t>24/02/19</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4508CF38-E6C6-4388-87DA-BF911E1F0AF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6389255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326F77-305D-4FFC-A160-2041247AFAF1}" type="datetimeFigureOut">
              <a:rPr lang="it-IT" smtClean="0">
                <a:solidFill>
                  <a:prstClr val="black">
                    <a:tint val="75000"/>
                  </a:prstClr>
                </a:solidFill>
              </a:rPr>
              <a:pPr/>
              <a:t>24/02/19</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4508CF38-E6C6-4388-87DA-BF911E1F0AF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3082465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6B326F77-305D-4FFC-A160-2041247AFAF1}" type="datetimeFigureOut">
              <a:rPr lang="it-IT" smtClean="0">
                <a:solidFill>
                  <a:prstClr val="black">
                    <a:tint val="75000"/>
                  </a:prstClr>
                </a:solidFill>
              </a:rPr>
              <a:pPr/>
              <a:t>24/02/19</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4508CF38-E6C6-4388-87DA-BF911E1F0AF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3944191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6B326F77-305D-4FFC-A160-2041247AFAF1}" type="datetimeFigureOut">
              <a:rPr lang="it-IT" smtClean="0">
                <a:solidFill>
                  <a:prstClr val="black">
                    <a:tint val="75000"/>
                  </a:prstClr>
                </a:solidFill>
              </a:rPr>
              <a:pPr/>
              <a:t>24/02/19</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4508CF38-E6C6-4388-87DA-BF911E1F0AF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1940988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p>
            <a:fld id="{6B213302-D28A-479B-BA53-8896881E0841}" type="datetimeFigureOut">
              <a:rPr lang="it-IT" smtClean="0">
                <a:solidFill>
                  <a:prstClr val="black">
                    <a:tint val="75000"/>
                  </a:prstClr>
                </a:solidFill>
              </a:rPr>
              <a:pPr/>
              <a:t>24/02/19</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AEB29CCB-C00C-4A09-A44A-4E2155F858C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7241201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6B213302-D28A-479B-BA53-8896881E0841}" type="datetimeFigureOut">
              <a:rPr lang="it-IT" smtClean="0">
                <a:solidFill>
                  <a:prstClr val="black">
                    <a:tint val="75000"/>
                  </a:prstClr>
                </a:solidFill>
              </a:rPr>
              <a:pPr/>
              <a:t>24/02/19</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AEB29CCB-C00C-4A09-A44A-4E2155F858C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50047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213302-D28A-479B-BA53-8896881E0841}" type="datetimeFigureOut">
              <a:rPr lang="it-IT" smtClean="0">
                <a:solidFill>
                  <a:prstClr val="black">
                    <a:tint val="75000"/>
                  </a:prstClr>
                </a:solidFill>
              </a:rPr>
              <a:pPr/>
              <a:t>24/02/19</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AEB29CCB-C00C-4A09-A44A-4E2155F858C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5656438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p>
            <a:fld id="{6B213302-D28A-479B-BA53-8896881E0841}" type="datetimeFigureOut">
              <a:rPr lang="it-IT" smtClean="0">
                <a:solidFill>
                  <a:prstClr val="black">
                    <a:tint val="75000"/>
                  </a:prstClr>
                </a:solidFill>
              </a:rPr>
              <a:pPr/>
              <a:t>24/02/19</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AEB29CCB-C00C-4A09-A44A-4E2155F858C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7819943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p>
            <a:fld id="{6B213302-D28A-479B-BA53-8896881E0841}" type="datetimeFigureOut">
              <a:rPr lang="it-IT" smtClean="0">
                <a:solidFill>
                  <a:prstClr val="black">
                    <a:tint val="75000"/>
                  </a:prstClr>
                </a:solidFill>
              </a:rPr>
              <a:pPr/>
              <a:t>24/02/19</a:t>
            </a:fld>
            <a:endParaRPr lang="it-IT">
              <a:solidFill>
                <a:prstClr val="black">
                  <a:tint val="75000"/>
                </a:prstClr>
              </a:solidFill>
            </a:endParaRPr>
          </a:p>
        </p:txBody>
      </p:sp>
      <p:sp>
        <p:nvSpPr>
          <p:cNvPr id="8" name="Footer Placeholder 7"/>
          <p:cNvSpPr>
            <a:spLocks noGrp="1"/>
          </p:cNvSpPr>
          <p:nvPr>
            <p:ph type="ftr" sz="quarter" idx="11"/>
          </p:nvPr>
        </p:nvSpPr>
        <p:spPr/>
        <p:txBody>
          <a:bodyPr/>
          <a:lstStyle/>
          <a:p>
            <a:endParaRPr lang="it-IT">
              <a:solidFill>
                <a:prstClr val="black">
                  <a:tint val="75000"/>
                </a:prstClr>
              </a:solidFill>
            </a:endParaRPr>
          </a:p>
        </p:txBody>
      </p:sp>
      <p:sp>
        <p:nvSpPr>
          <p:cNvPr id="9" name="Slide Number Placeholder 8"/>
          <p:cNvSpPr>
            <a:spLocks noGrp="1"/>
          </p:cNvSpPr>
          <p:nvPr>
            <p:ph type="sldNum" sz="quarter" idx="12"/>
          </p:nvPr>
        </p:nvSpPr>
        <p:spPr/>
        <p:txBody>
          <a:bodyPr/>
          <a:lstStyle/>
          <a:p>
            <a:fld id="{AEB29CCB-C00C-4A09-A44A-4E2155F858C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6064629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p>
            <a:fld id="{6B213302-D28A-479B-BA53-8896881E0841}" type="datetimeFigureOut">
              <a:rPr lang="it-IT" smtClean="0">
                <a:solidFill>
                  <a:prstClr val="black">
                    <a:tint val="75000"/>
                  </a:prstClr>
                </a:solidFill>
              </a:rPr>
              <a:pPr/>
              <a:t>24/02/19</a:t>
            </a:fld>
            <a:endParaRPr lang="it-IT">
              <a:solidFill>
                <a:prstClr val="black">
                  <a:tint val="75000"/>
                </a:prstClr>
              </a:solidFill>
            </a:endParaRPr>
          </a:p>
        </p:txBody>
      </p:sp>
      <p:sp>
        <p:nvSpPr>
          <p:cNvPr id="4" name="Footer Placeholder 3"/>
          <p:cNvSpPr>
            <a:spLocks noGrp="1"/>
          </p:cNvSpPr>
          <p:nvPr>
            <p:ph type="ftr" sz="quarter" idx="11"/>
          </p:nvPr>
        </p:nvSpPr>
        <p:spPr/>
        <p:txBody>
          <a:bodyPr/>
          <a:lstStyle/>
          <a:p>
            <a:endParaRPr lang="it-IT">
              <a:solidFill>
                <a:prstClr val="black">
                  <a:tint val="75000"/>
                </a:prstClr>
              </a:solidFill>
            </a:endParaRPr>
          </a:p>
        </p:txBody>
      </p:sp>
      <p:sp>
        <p:nvSpPr>
          <p:cNvPr id="5" name="Slide Number Placeholder 4"/>
          <p:cNvSpPr>
            <a:spLocks noGrp="1"/>
          </p:cNvSpPr>
          <p:nvPr>
            <p:ph type="sldNum" sz="quarter" idx="12"/>
          </p:nvPr>
        </p:nvSpPr>
        <p:spPr/>
        <p:txBody>
          <a:bodyPr/>
          <a:lstStyle/>
          <a:p>
            <a:fld id="{AEB29CCB-C00C-4A09-A44A-4E2155F858C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325174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3008313" cy="1080120"/>
          </a:xfrm>
        </p:spPr>
        <p:txBody>
          <a:bodyPr anchor="b"/>
          <a:lstStyle>
            <a:lvl1pPr algn="l">
              <a:defRPr sz="2000" b="1"/>
            </a:lvl1pPr>
          </a:lstStyle>
          <a:p>
            <a:r>
              <a:rPr lang="en-US" smtClean="0"/>
              <a:t>Click to edit Master title style</a:t>
            </a:r>
            <a:endParaRPr lang="en-GB" dirty="0"/>
          </a:p>
        </p:txBody>
      </p:sp>
      <p:sp>
        <p:nvSpPr>
          <p:cNvPr id="3" name="Content Placeholder 2"/>
          <p:cNvSpPr>
            <a:spLocks noGrp="1"/>
          </p:cNvSpPr>
          <p:nvPr>
            <p:ph idx="1"/>
          </p:nvPr>
        </p:nvSpPr>
        <p:spPr>
          <a:xfrm>
            <a:off x="3575050" y="908720"/>
            <a:ext cx="5111750" cy="52174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988840"/>
            <a:ext cx="3008313" cy="41373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a:spcBef>
                <a:spcPct val="20000"/>
              </a:spcBef>
              <a:defRPr/>
            </a:lvl1pPr>
          </a:lstStyle>
          <a:p>
            <a:endParaRPr lang="en-GB" altLang="en-US"/>
          </a:p>
        </p:txBody>
      </p:sp>
      <p:sp>
        <p:nvSpPr>
          <p:cNvPr id="6" name="Rectangle 8"/>
          <p:cNvSpPr>
            <a:spLocks noGrp="1" noChangeArrowheads="1"/>
          </p:cNvSpPr>
          <p:nvPr>
            <p:ph type="sldNum" sz="quarter" idx="11"/>
          </p:nvPr>
        </p:nvSpPr>
        <p:spPr/>
        <p:txBody>
          <a:bodyPr/>
          <a:lstStyle>
            <a:lvl1pPr>
              <a:spcBef>
                <a:spcPct val="20000"/>
              </a:spcBef>
              <a:defRPr/>
            </a:lvl1pPr>
          </a:lstStyle>
          <a:p>
            <a:fld id="{AD4EC9F3-7E33-4AA8-8CDA-6AC2C7A6575E}" type="slidenum">
              <a:rPr lang="en-GB" altLang="en-US" smtClean="0"/>
              <a:pPr/>
              <a:t>‹n.›</a:t>
            </a:fld>
            <a:endParaRPr lang="en-GB" altLang="en-US"/>
          </a:p>
        </p:txBody>
      </p:sp>
    </p:spTree>
    <p:extLst>
      <p:ext uri="{BB962C8B-B14F-4D97-AF65-F5344CB8AC3E}">
        <p14:creationId xmlns:p14="http://schemas.microsoft.com/office/powerpoint/2010/main" val="3213545058"/>
      </p:ext>
    </p:extLst>
  </p:cSld>
  <p:clrMapOvr>
    <a:masterClrMapping/>
  </p:clrMapOvr>
  <p:timing>
    <p:tnLst>
      <p:par>
        <p:cTn xmlns:p14="http://schemas.microsoft.com/office/powerpoint/2010/mai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13302-D28A-479B-BA53-8896881E0841}" type="datetimeFigureOut">
              <a:rPr lang="it-IT" smtClean="0">
                <a:solidFill>
                  <a:prstClr val="black">
                    <a:tint val="75000"/>
                  </a:prstClr>
                </a:solidFill>
              </a:rPr>
              <a:pPr/>
              <a:t>24/02/19</a:t>
            </a:fld>
            <a:endParaRPr lang="it-IT">
              <a:solidFill>
                <a:prstClr val="black">
                  <a:tint val="75000"/>
                </a:prstClr>
              </a:solidFill>
            </a:endParaRPr>
          </a:p>
        </p:txBody>
      </p:sp>
      <p:sp>
        <p:nvSpPr>
          <p:cNvPr id="3" name="Footer Placeholder 2"/>
          <p:cNvSpPr>
            <a:spLocks noGrp="1"/>
          </p:cNvSpPr>
          <p:nvPr>
            <p:ph type="ftr" sz="quarter" idx="11"/>
          </p:nvPr>
        </p:nvSpPr>
        <p:spPr/>
        <p:txBody>
          <a:bodyPr/>
          <a:lstStyle/>
          <a:p>
            <a:endParaRPr lang="it-IT">
              <a:solidFill>
                <a:prstClr val="black">
                  <a:tint val="75000"/>
                </a:prstClr>
              </a:solidFill>
            </a:endParaRPr>
          </a:p>
        </p:txBody>
      </p:sp>
      <p:sp>
        <p:nvSpPr>
          <p:cNvPr id="4" name="Slide Number Placeholder 3"/>
          <p:cNvSpPr>
            <a:spLocks noGrp="1"/>
          </p:cNvSpPr>
          <p:nvPr>
            <p:ph type="sldNum" sz="quarter" idx="12"/>
          </p:nvPr>
        </p:nvSpPr>
        <p:spPr/>
        <p:txBody>
          <a:bodyPr/>
          <a:lstStyle/>
          <a:p>
            <a:fld id="{AEB29CCB-C00C-4A09-A44A-4E2155F858C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4811536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13302-D28A-479B-BA53-8896881E0841}" type="datetimeFigureOut">
              <a:rPr lang="it-IT" smtClean="0">
                <a:solidFill>
                  <a:prstClr val="black">
                    <a:tint val="75000"/>
                  </a:prstClr>
                </a:solidFill>
              </a:rPr>
              <a:pPr/>
              <a:t>24/02/19</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AEB29CCB-C00C-4A09-A44A-4E2155F858C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4140398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13302-D28A-479B-BA53-8896881E0841}" type="datetimeFigureOut">
              <a:rPr lang="it-IT" smtClean="0">
                <a:solidFill>
                  <a:prstClr val="black">
                    <a:tint val="75000"/>
                  </a:prstClr>
                </a:solidFill>
              </a:rPr>
              <a:pPr/>
              <a:t>24/02/19</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AEB29CCB-C00C-4A09-A44A-4E2155F858C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2270097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6B213302-D28A-479B-BA53-8896881E0841}" type="datetimeFigureOut">
              <a:rPr lang="it-IT" smtClean="0">
                <a:solidFill>
                  <a:prstClr val="black">
                    <a:tint val="75000"/>
                  </a:prstClr>
                </a:solidFill>
              </a:rPr>
              <a:pPr/>
              <a:t>24/02/19</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AEB29CCB-C00C-4A09-A44A-4E2155F858C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6695012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6B213302-D28A-479B-BA53-8896881E0841}" type="datetimeFigureOut">
              <a:rPr lang="it-IT" smtClean="0">
                <a:solidFill>
                  <a:prstClr val="black">
                    <a:tint val="75000"/>
                  </a:prstClr>
                </a:solidFill>
              </a:rPr>
              <a:pPr/>
              <a:t>24/02/19</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AEB29CCB-C00C-4A09-A44A-4E2155F858C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7143483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p>
            <a:fld id="{6B213302-D28A-479B-BA53-8896881E0841}" type="datetimeFigureOut">
              <a:rPr lang="it-IT" smtClean="0">
                <a:solidFill>
                  <a:prstClr val="black">
                    <a:tint val="75000"/>
                  </a:prstClr>
                </a:solidFill>
              </a:rPr>
              <a:pPr/>
              <a:t>24/02/19</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AEB29CCB-C00C-4A09-A44A-4E2155F858C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5816252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6B213302-D28A-479B-BA53-8896881E0841}" type="datetimeFigureOut">
              <a:rPr lang="it-IT" smtClean="0">
                <a:solidFill>
                  <a:prstClr val="black">
                    <a:tint val="75000"/>
                  </a:prstClr>
                </a:solidFill>
              </a:rPr>
              <a:pPr/>
              <a:t>24/02/19</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AEB29CCB-C00C-4A09-A44A-4E2155F858C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0942893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213302-D28A-479B-BA53-8896881E0841}" type="datetimeFigureOut">
              <a:rPr lang="it-IT" smtClean="0">
                <a:solidFill>
                  <a:prstClr val="black">
                    <a:tint val="75000"/>
                  </a:prstClr>
                </a:solidFill>
              </a:rPr>
              <a:pPr/>
              <a:t>24/02/19</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AEB29CCB-C00C-4A09-A44A-4E2155F858C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05639378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p>
            <a:fld id="{6B213302-D28A-479B-BA53-8896881E0841}" type="datetimeFigureOut">
              <a:rPr lang="it-IT" smtClean="0">
                <a:solidFill>
                  <a:prstClr val="black">
                    <a:tint val="75000"/>
                  </a:prstClr>
                </a:solidFill>
              </a:rPr>
              <a:pPr/>
              <a:t>24/02/19</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AEB29CCB-C00C-4A09-A44A-4E2155F858C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7181643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p>
            <a:fld id="{6B213302-D28A-479B-BA53-8896881E0841}" type="datetimeFigureOut">
              <a:rPr lang="it-IT" smtClean="0">
                <a:solidFill>
                  <a:prstClr val="black">
                    <a:tint val="75000"/>
                  </a:prstClr>
                </a:solidFill>
              </a:rPr>
              <a:pPr/>
              <a:t>24/02/19</a:t>
            </a:fld>
            <a:endParaRPr lang="it-IT">
              <a:solidFill>
                <a:prstClr val="black">
                  <a:tint val="75000"/>
                </a:prstClr>
              </a:solidFill>
            </a:endParaRPr>
          </a:p>
        </p:txBody>
      </p:sp>
      <p:sp>
        <p:nvSpPr>
          <p:cNvPr id="8" name="Footer Placeholder 7"/>
          <p:cNvSpPr>
            <a:spLocks noGrp="1"/>
          </p:cNvSpPr>
          <p:nvPr>
            <p:ph type="ftr" sz="quarter" idx="11"/>
          </p:nvPr>
        </p:nvSpPr>
        <p:spPr/>
        <p:txBody>
          <a:bodyPr/>
          <a:lstStyle/>
          <a:p>
            <a:endParaRPr lang="it-IT">
              <a:solidFill>
                <a:prstClr val="black">
                  <a:tint val="75000"/>
                </a:prstClr>
              </a:solidFill>
            </a:endParaRPr>
          </a:p>
        </p:txBody>
      </p:sp>
      <p:sp>
        <p:nvSpPr>
          <p:cNvPr id="9" name="Slide Number Placeholder 8"/>
          <p:cNvSpPr>
            <a:spLocks noGrp="1"/>
          </p:cNvSpPr>
          <p:nvPr>
            <p:ph type="sldNum" sz="quarter" idx="12"/>
          </p:nvPr>
        </p:nvSpPr>
        <p:spPr/>
        <p:txBody>
          <a:bodyPr/>
          <a:lstStyle/>
          <a:p>
            <a:fld id="{AEB29CCB-C00C-4A09-A44A-4E2155F858C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20900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3456384" cy="72008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4788024" y="764704"/>
            <a:ext cx="4355976" cy="60932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467544" y="1916832"/>
            <a:ext cx="3456384" cy="30243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a:spcBef>
                <a:spcPct val="20000"/>
              </a:spcBef>
              <a:defRPr/>
            </a:lvl1pPr>
          </a:lstStyle>
          <a:p>
            <a:endParaRPr lang="en-GB" altLang="en-US"/>
          </a:p>
        </p:txBody>
      </p:sp>
      <p:sp>
        <p:nvSpPr>
          <p:cNvPr id="6" name="Rectangle 8"/>
          <p:cNvSpPr>
            <a:spLocks noGrp="1" noChangeArrowheads="1"/>
          </p:cNvSpPr>
          <p:nvPr>
            <p:ph type="sldNum" sz="quarter" idx="11"/>
          </p:nvPr>
        </p:nvSpPr>
        <p:spPr/>
        <p:txBody>
          <a:bodyPr/>
          <a:lstStyle>
            <a:lvl1pPr>
              <a:spcBef>
                <a:spcPct val="20000"/>
              </a:spcBef>
              <a:defRPr/>
            </a:lvl1pPr>
          </a:lstStyle>
          <a:p>
            <a:fld id="{628636E2-41B0-4594-ADDB-609908D483AF}" type="slidenum">
              <a:rPr lang="en-GB" altLang="en-US" smtClean="0"/>
              <a:pPr/>
              <a:t>‹n.›</a:t>
            </a:fld>
            <a:endParaRPr lang="en-GB" altLang="en-US"/>
          </a:p>
        </p:txBody>
      </p:sp>
    </p:spTree>
    <p:extLst>
      <p:ext uri="{BB962C8B-B14F-4D97-AF65-F5344CB8AC3E}">
        <p14:creationId xmlns:p14="http://schemas.microsoft.com/office/powerpoint/2010/main" val="2017087679"/>
      </p:ext>
    </p:extLst>
  </p:cSld>
  <p:clrMapOvr>
    <a:masterClrMapping/>
  </p:clrMapOvr>
  <p:timing>
    <p:tnLst>
      <p:par>
        <p:cTn xmlns:p14="http://schemas.microsoft.com/office/powerpoint/2010/mai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p>
            <a:fld id="{6B213302-D28A-479B-BA53-8896881E0841}" type="datetimeFigureOut">
              <a:rPr lang="it-IT" smtClean="0">
                <a:solidFill>
                  <a:prstClr val="black">
                    <a:tint val="75000"/>
                  </a:prstClr>
                </a:solidFill>
              </a:rPr>
              <a:pPr/>
              <a:t>24/02/19</a:t>
            </a:fld>
            <a:endParaRPr lang="it-IT">
              <a:solidFill>
                <a:prstClr val="black">
                  <a:tint val="75000"/>
                </a:prstClr>
              </a:solidFill>
            </a:endParaRPr>
          </a:p>
        </p:txBody>
      </p:sp>
      <p:sp>
        <p:nvSpPr>
          <p:cNvPr id="4" name="Footer Placeholder 3"/>
          <p:cNvSpPr>
            <a:spLocks noGrp="1"/>
          </p:cNvSpPr>
          <p:nvPr>
            <p:ph type="ftr" sz="quarter" idx="11"/>
          </p:nvPr>
        </p:nvSpPr>
        <p:spPr/>
        <p:txBody>
          <a:bodyPr/>
          <a:lstStyle/>
          <a:p>
            <a:endParaRPr lang="it-IT">
              <a:solidFill>
                <a:prstClr val="black">
                  <a:tint val="75000"/>
                </a:prstClr>
              </a:solidFill>
            </a:endParaRPr>
          </a:p>
        </p:txBody>
      </p:sp>
      <p:sp>
        <p:nvSpPr>
          <p:cNvPr id="5" name="Slide Number Placeholder 4"/>
          <p:cNvSpPr>
            <a:spLocks noGrp="1"/>
          </p:cNvSpPr>
          <p:nvPr>
            <p:ph type="sldNum" sz="quarter" idx="12"/>
          </p:nvPr>
        </p:nvSpPr>
        <p:spPr/>
        <p:txBody>
          <a:bodyPr/>
          <a:lstStyle/>
          <a:p>
            <a:fld id="{AEB29CCB-C00C-4A09-A44A-4E2155F858C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6793834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13302-D28A-479B-BA53-8896881E0841}" type="datetimeFigureOut">
              <a:rPr lang="it-IT" smtClean="0">
                <a:solidFill>
                  <a:prstClr val="black">
                    <a:tint val="75000"/>
                  </a:prstClr>
                </a:solidFill>
              </a:rPr>
              <a:pPr/>
              <a:t>24/02/19</a:t>
            </a:fld>
            <a:endParaRPr lang="it-IT">
              <a:solidFill>
                <a:prstClr val="black">
                  <a:tint val="75000"/>
                </a:prstClr>
              </a:solidFill>
            </a:endParaRPr>
          </a:p>
        </p:txBody>
      </p:sp>
      <p:sp>
        <p:nvSpPr>
          <p:cNvPr id="3" name="Footer Placeholder 2"/>
          <p:cNvSpPr>
            <a:spLocks noGrp="1"/>
          </p:cNvSpPr>
          <p:nvPr>
            <p:ph type="ftr" sz="quarter" idx="11"/>
          </p:nvPr>
        </p:nvSpPr>
        <p:spPr/>
        <p:txBody>
          <a:bodyPr/>
          <a:lstStyle/>
          <a:p>
            <a:endParaRPr lang="it-IT">
              <a:solidFill>
                <a:prstClr val="black">
                  <a:tint val="75000"/>
                </a:prstClr>
              </a:solidFill>
            </a:endParaRPr>
          </a:p>
        </p:txBody>
      </p:sp>
      <p:sp>
        <p:nvSpPr>
          <p:cNvPr id="4" name="Slide Number Placeholder 3"/>
          <p:cNvSpPr>
            <a:spLocks noGrp="1"/>
          </p:cNvSpPr>
          <p:nvPr>
            <p:ph type="sldNum" sz="quarter" idx="12"/>
          </p:nvPr>
        </p:nvSpPr>
        <p:spPr/>
        <p:txBody>
          <a:bodyPr/>
          <a:lstStyle/>
          <a:p>
            <a:fld id="{AEB29CCB-C00C-4A09-A44A-4E2155F858C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74305875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13302-D28A-479B-BA53-8896881E0841}" type="datetimeFigureOut">
              <a:rPr lang="it-IT" smtClean="0">
                <a:solidFill>
                  <a:prstClr val="black">
                    <a:tint val="75000"/>
                  </a:prstClr>
                </a:solidFill>
              </a:rPr>
              <a:pPr/>
              <a:t>24/02/19</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AEB29CCB-C00C-4A09-A44A-4E2155F858C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2577626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13302-D28A-479B-BA53-8896881E0841}" type="datetimeFigureOut">
              <a:rPr lang="it-IT" smtClean="0">
                <a:solidFill>
                  <a:prstClr val="black">
                    <a:tint val="75000"/>
                  </a:prstClr>
                </a:solidFill>
              </a:rPr>
              <a:pPr/>
              <a:t>24/02/19</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AEB29CCB-C00C-4A09-A44A-4E2155F858C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5176980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6B213302-D28A-479B-BA53-8896881E0841}" type="datetimeFigureOut">
              <a:rPr lang="it-IT" smtClean="0">
                <a:solidFill>
                  <a:prstClr val="black">
                    <a:tint val="75000"/>
                  </a:prstClr>
                </a:solidFill>
              </a:rPr>
              <a:pPr/>
              <a:t>24/02/19</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AEB29CCB-C00C-4A09-A44A-4E2155F858C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56939204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6B213302-D28A-479B-BA53-8896881E0841}" type="datetimeFigureOut">
              <a:rPr lang="it-IT" smtClean="0">
                <a:solidFill>
                  <a:prstClr val="black">
                    <a:tint val="75000"/>
                  </a:prstClr>
                </a:solidFill>
              </a:rPr>
              <a:pPr/>
              <a:t>24/02/19</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AEB29CCB-C00C-4A09-A44A-4E2155F858C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7438551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p>
            <a:fld id="{6B213302-D28A-479B-BA53-8896881E0841}" type="datetimeFigureOut">
              <a:rPr lang="it-IT" smtClean="0">
                <a:solidFill>
                  <a:prstClr val="black">
                    <a:tint val="75000"/>
                  </a:prstClr>
                </a:solidFill>
              </a:rPr>
              <a:pPr/>
              <a:t>24/02/19</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AEB29CCB-C00C-4A09-A44A-4E2155F858C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85960999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6B213302-D28A-479B-BA53-8896881E0841}" type="datetimeFigureOut">
              <a:rPr lang="it-IT" smtClean="0">
                <a:solidFill>
                  <a:prstClr val="black">
                    <a:tint val="75000"/>
                  </a:prstClr>
                </a:solidFill>
              </a:rPr>
              <a:pPr/>
              <a:t>24/02/19</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AEB29CCB-C00C-4A09-A44A-4E2155F858C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56442576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213302-D28A-479B-BA53-8896881E0841}" type="datetimeFigureOut">
              <a:rPr lang="it-IT" smtClean="0">
                <a:solidFill>
                  <a:prstClr val="black">
                    <a:tint val="75000"/>
                  </a:prstClr>
                </a:solidFill>
              </a:rPr>
              <a:pPr/>
              <a:t>24/02/19</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AEB29CCB-C00C-4A09-A44A-4E2155F858C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52598379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p>
            <a:fld id="{6B213302-D28A-479B-BA53-8896881E0841}" type="datetimeFigureOut">
              <a:rPr lang="it-IT" smtClean="0">
                <a:solidFill>
                  <a:prstClr val="black">
                    <a:tint val="75000"/>
                  </a:prstClr>
                </a:solidFill>
              </a:rPr>
              <a:pPr/>
              <a:t>24/02/19</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AEB29CCB-C00C-4A09-A44A-4E2155F858C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0791137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06.xml"/><Relationship Id="rId12" Type="http://schemas.openxmlformats.org/officeDocument/2006/relationships/theme" Target="../theme/theme10.xml"/><Relationship Id="rId1" Type="http://schemas.openxmlformats.org/officeDocument/2006/relationships/slideLayout" Target="../slideLayouts/slideLayout96.xml"/><Relationship Id="rId2" Type="http://schemas.openxmlformats.org/officeDocument/2006/relationships/slideLayout" Target="../slideLayouts/slideLayout97.xml"/><Relationship Id="rId3" Type="http://schemas.openxmlformats.org/officeDocument/2006/relationships/slideLayout" Target="../slideLayouts/slideLayout98.xml"/><Relationship Id="rId4" Type="http://schemas.openxmlformats.org/officeDocument/2006/relationships/slideLayout" Target="../slideLayouts/slideLayout99.xml"/><Relationship Id="rId5" Type="http://schemas.openxmlformats.org/officeDocument/2006/relationships/slideLayout" Target="../slideLayouts/slideLayout100.xml"/><Relationship Id="rId6" Type="http://schemas.openxmlformats.org/officeDocument/2006/relationships/slideLayout" Target="../slideLayouts/slideLayout101.xml"/><Relationship Id="rId7" Type="http://schemas.openxmlformats.org/officeDocument/2006/relationships/slideLayout" Target="../slideLayouts/slideLayout102.xml"/><Relationship Id="rId8" Type="http://schemas.openxmlformats.org/officeDocument/2006/relationships/slideLayout" Target="../slideLayouts/slideLayout103.xml"/><Relationship Id="rId9" Type="http://schemas.openxmlformats.org/officeDocument/2006/relationships/slideLayout" Target="../slideLayouts/slideLayout104.xml"/><Relationship Id="rId10" Type="http://schemas.openxmlformats.org/officeDocument/2006/relationships/slideLayout" Target="../slideLayouts/slideLayout105.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17.xml"/><Relationship Id="rId12" Type="http://schemas.openxmlformats.org/officeDocument/2006/relationships/theme" Target="../theme/theme11.xml"/><Relationship Id="rId1" Type="http://schemas.openxmlformats.org/officeDocument/2006/relationships/slideLayout" Target="../slideLayouts/slideLayout107.xml"/><Relationship Id="rId2" Type="http://schemas.openxmlformats.org/officeDocument/2006/relationships/slideLayout" Target="../slideLayouts/slideLayout108.xml"/><Relationship Id="rId3" Type="http://schemas.openxmlformats.org/officeDocument/2006/relationships/slideLayout" Target="../slideLayouts/slideLayout109.xml"/><Relationship Id="rId4" Type="http://schemas.openxmlformats.org/officeDocument/2006/relationships/slideLayout" Target="../slideLayouts/slideLayout110.xml"/><Relationship Id="rId5" Type="http://schemas.openxmlformats.org/officeDocument/2006/relationships/slideLayout" Target="../slideLayouts/slideLayout111.xml"/><Relationship Id="rId6" Type="http://schemas.openxmlformats.org/officeDocument/2006/relationships/slideLayout" Target="../slideLayouts/slideLayout112.xml"/><Relationship Id="rId7" Type="http://schemas.openxmlformats.org/officeDocument/2006/relationships/slideLayout" Target="../slideLayouts/slideLayout113.xml"/><Relationship Id="rId8" Type="http://schemas.openxmlformats.org/officeDocument/2006/relationships/slideLayout" Target="../slideLayouts/slideLayout114.xml"/><Relationship Id="rId9" Type="http://schemas.openxmlformats.org/officeDocument/2006/relationships/slideLayout" Target="../slideLayouts/slideLayout115.xml"/><Relationship Id="rId10" Type="http://schemas.openxmlformats.org/officeDocument/2006/relationships/slideLayout" Target="../slideLayouts/slideLayout11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1.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theme" Target="../theme/theme6.xml"/><Relationship Id="rId9" Type="http://schemas.openxmlformats.org/officeDocument/2006/relationships/image" Target="../media/image1.png"/><Relationship Id="rId1" Type="http://schemas.openxmlformats.org/officeDocument/2006/relationships/slideLayout" Target="../slideLayouts/slideLayout56.xml"/><Relationship Id="rId2"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3.xml"/><Relationship Id="rId12" Type="http://schemas.openxmlformats.org/officeDocument/2006/relationships/theme" Target="../theme/theme7.xml"/><Relationship Id="rId1" Type="http://schemas.openxmlformats.org/officeDocument/2006/relationships/slideLayout" Target="../slideLayouts/slideLayout63.xml"/><Relationship Id="rId2" Type="http://schemas.openxmlformats.org/officeDocument/2006/relationships/slideLayout" Target="../slideLayouts/slideLayout64.xml"/><Relationship Id="rId3" Type="http://schemas.openxmlformats.org/officeDocument/2006/relationships/slideLayout" Target="../slideLayouts/slideLayout65.xml"/><Relationship Id="rId4" Type="http://schemas.openxmlformats.org/officeDocument/2006/relationships/slideLayout" Target="../slideLayouts/slideLayout66.xml"/><Relationship Id="rId5" Type="http://schemas.openxmlformats.org/officeDocument/2006/relationships/slideLayout" Target="../slideLayouts/slideLayout67.xml"/><Relationship Id="rId6" Type="http://schemas.openxmlformats.org/officeDocument/2006/relationships/slideLayout" Target="../slideLayouts/slideLayout68.xml"/><Relationship Id="rId7" Type="http://schemas.openxmlformats.org/officeDocument/2006/relationships/slideLayout" Target="../slideLayouts/slideLayout69.xml"/><Relationship Id="rId8" Type="http://schemas.openxmlformats.org/officeDocument/2006/relationships/slideLayout" Target="../slideLayouts/slideLayout70.xml"/><Relationship Id="rId9" Type="http://schemas.openxmlformats.org/officeDocument/2006/relationships/slideLayout" Target="../slideLayouts/slideLayout71.xml"/><Relationship Id="rId10"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4.xml"/><Relationship Id="rId12" Type="http://schemas.openxmlformats.org/officeDocument/2006/relationships/theme" Target="../theme/theme8.xml"/><Relationship Id="rId1" Type="http://schemas.openxmlformats.org/officeDocument/2006/relationships/slideLayout" Target="../slideLayouts/slideLayout74.xml"/><Relationship Id="rId2" Type="http://schemas.openxmlformats.org/officeDocument/2006/relationships/slideLayout" Target="../slideLayouts/slideLayout75.xml"/><Relationship Id="rId3" Type="http://schemas.openxmlformats.org/officeDocument/2006/relationships/slideLayout" Target="../slideLayouts/slideLayout76.xml"/><Relationship Id="rId4" Type="http://schemas.openxmlformats.org/officeDocument/2006/relationships/slideLayout" Target="../slideLayouts/slideLayout77.xml"/><Relationship Id="rId5" Type="http://schemas.openxmlformats.org/officeDocument/2006/relationships/slideLayout" Target="../slideLayouts/slideLayout78.xml"/><Relationship Id="rId6" Type="http://schemas.openxmlformats.org/officeDocument/2006/relationships/slideLayout" Target="../slideLayouts/slideLayout79.xml"/><Relationship Id="rId7" Type="http://schemas.openxmlformats.org/officeDocument/2006/relationships/slideLayout" Target="../slideLayouts/slideLayout80.xml"/><Relationship Id="rId8" Type="http://schemas.openxmlformats.org/officeDocument/2006/relationships/slideLayout" Target="../slideLayouts/slideLayout81.xml"/><Relationship Id="rId9" Type="http://schemas.openxmlformats.org/officeDocument/2006/relationships/slideLayout" Target="../slideLayouts/slideLayout82.xml"/><Relationship Id="rId10" Type="http://schemas.openxmlformats.org/officeDocument/2006/relationships/slideLayout" Target="../slideLayouts/slideLayout83.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5.xml"/><Relationship Id="rId12" Type="http://schemas.openxmlformats.org/officeDocument/2006/relationships/theme" Target="../theme/theme9.xml"/><Relationship Id="rId1" Type="http://schemas.openxmlformats.org/officeDocument/2006/relationships/slideLayout" Target="../slideLayouts/slideLayout85.xml"/><Relationship Id="rId2" Type="http://schemas.openxmlformats.org/officeDocument/2006/relationships/slideLayout" Target="../slideLayouts/slideLayout86.xml"/><Relationship Id="rId3" Type="http://schemas.openxmlformats.org/officeDocument/2006/relationships/slideLayout" Target="../slideLayouts/slideLayout87.xml"/><Relationship Id="rId4" Type="http://schemas.openxmlformats.org/officeDocument/2006/relationships/slideLayout" Target="../slideLayouts/slideLayout88.xml"/><Relationship Id="rId5" Type="http://schemas.openxmlformats.org/officeDocument/2006/relationships/slideLayout" Target="../slideLayouts/slideLayout89.xml"/><Relationship Id="rId6" Type="http://schemas.openxmlformats.org/officeDocument/2006/relationships/slideLayout" Target="../slideLayouts/slideLayout90.xml"/><Relationship Id="rId7" Type="http://schemas.openxmlformats.org/officeDocument/2006/relationships/slideLayout" Target="../slideLayouts/slideLayout91.xml"/><Relationship Id="rId8" Type="http://schemas.openxmlformats.org/officeDocument/2006/relationships/slideLayout" Target="../slideLayouts/slideLayout92.xml"/><Relationship Id="rId9" Type="http://schemas.openxmlformats.org/officeDocument/2006/relationships/slideLayout" Target="../slideLayouts/slideLayout93.xml"/><Relationship Id="rId10"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9080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2276475"/>
            <a:ext cx="8229600" cy="384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ftr" sz="quarter" idx="3"/>
          </p:nvPr>
        </p:nvSpPr>
        <p:spPr bwMode="auto">
          <a:xfrm>
            <a:off x="455613" y="6237288"/>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b="0">
                <a:solidFill>
                  <a:srgbClr val="000000"/>
                </a:solidFill>
                <a:latin typeface="Arial" charset="0"/>
              </a:defRPr>
            </a:lvl1pPr>
          </a:lstStyle>
          <a:p>
            <a:pPr>
              <a:defRPr/>
            </a:pPr>
            <a:endParaRPr lang="en-US"/>
          </a:p>
        </p:txBody>
      </p:sp>
      <p:sp>
        <p:nvSpPr>
          <p:cNvPr id="1029" name="Rectangle 9"/>
          <p:cNvSpPr>
            <a:spLocks noChangeArrowheads="1"/>
          </p:cNvSpPr>
          <p:nvPr/>
        </p:nvSpPr>
        <p:spPr bwMode="auto">
          <a:xfrm>
            <a:off x="4352925" y="6597650"/>
            <a:ext cx="438150" cy="260350"/>
          </a:xfrm>
          <a:prstGeom prst="rect">
            <a:avLst/>
          </a:prstGeom>
          <a:solidFill>
            <a:srgbClr val="004494"/>
          </a:solidFill>
          <a:ln>
            <a:noFill/>
          </a:ln>
          <a:effectLst/>
          <a:extLst>
            <a:ext uri="{91240B29-F687-4f45-9708-019B960494DF}">
              <a14:hiddenLine xmlns:a14="http://schemas.microsoft.com/office/drawing/2010/main" w="9525" algn="ctr">
                <a:solidFill>
                  <a:srgbClr val="133176"/>
                </a:solidFill>
                <a:miter lim="800000"/>
                <a:headEnd/>
                <a:tailEnd/>
              </a14:hiddenLine>
            </a:ext>
            <a:ext uri="{AF507438-7753-43e0-B8FC-AC1667EBCBE1}">
              <a14:hiddenEffects xmlns:a14="http://schemas.microsoft.com/office/drawing/2010/main">
                <a:effectLst>
                  <a:outerShdw dist="23000" dir="5400000" rotWithShape="0">
                    <a:srgbClr val="000000">
                      <a:alpha val="34998"/>
                    </a:srgbClr>
                  </a:outerShdw>
                </a:effectLst>
              </a14:hiddenEffects>
            </a:ext>
          </a:extLst>
        </p:spPr>
        <p:txBody>
          <a:bodyPr anchor="ctr"/>
          <a:lstStyle/>
          <a:p>
            <a:pPr algn="ctr">
              <a:spcBef>
                <a:spcPct val="0"/>
              </a:spcBef>
            </a:pPr>
            <a:endParaRPr lang="en-US" sz="1800" b="0">
              <a:solidFill>
                <a:srgbClr val="FFFFFF"/>
              </a:solidFill>
            </a:endParaRPr>
          </a:p>
        </p:txBody>
      </p:sp>
      <p:sp>
        <p:nvSpPr>
          <p:cNvPr id="1030" name="Rectangle 9"/>
          <p:cNvSpPr>
            <a:spLocks noChangeArrowheads="1"/>
          </p:cNvSpPr>
          <p:nvPr/>
        </p:nvSpPr>
        <p:spPr bwMode="auto">
          <a:xfrm>
            <a:off x="0" y="0"/>
            <a:ext cx="9144000" cy="765175"/>
          </a:xfrm>
          <a:prstGeom prst="rect">
            <a:avLst/>
          </a:prstGeom>
          <a:solidFill>
            <a:srgbClr val="0067B0"/>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spcBef>
                <a:spcPct val="0"/>
              </a:spcBef>
            </a:pPr>
            <a:endParaRPr lang="en-US" sz="1800" b="0">
              <a:solidFill>
                <a:srgbClr val="FFFFFF"/>
              </a:solidFill>
            </a:endParaRPr>
          </a:p>
        </p:txBody>
      </p:sp>
      <p:pic>
        <p:nvPicPr>
          <p:cNvPr id="1031" name="Picture 2" descr="C:\Documents and Settings\lenain\Desktop\Charte\LOGO CE - EN\VERTICAL\NEGATIVE VERSION\PNG\HR\LOGO CE_Vertical_EN_NEG_quadri_H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125913" y="238125"/>
            <a:ext cx="105568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Rectangle 8"/>
          <p:cNvSpPr>
            <a:spLocks noGrp="1" noChangeArrowheads="1"/>
          </p:cNvSpPr>
          <p:nvPr>
            <p:ph type="sldNum" sz="quarter" idx="4"/>
          </p:nvPr>
        </p:nvSpPr>
        <p:spPr bwMode="auto">
          <a:xfrm>
            <a:off x="4352925" y="6597650"/>
            <a:ext cx="43815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800">
                <a:solidFill>
                  <a:srgbClr val="FFFFFF"/>
                </a:solidFill>
              </a:defRPr>
            </a:lvl1pPr>
          </a:lstStyle>
          <a:p>
            <a:fld id="{B295FA10-D784-471B-9B66-2555E6525859}" type="slidenum">
              <a:rPr lang="en-GB" altLang="en-US" smtClean="0"/>
              <a:pPr/>
              <a:t>‹n.›</a:t>
            </a:fld>
            <a:endParaRPr lang="en-GB"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hf hdr="0" ftr="0" dt="0"/>
  <p:txStyles>
    <p:titleStyle>
      <a:lvl1pPr algn="ctr" rtl="0" eaLnBrk="1" fontAlgn="base" hangingPunct="1">
        <a:spcBef>
          <a:spcPct val="0"/>
        </a:spcBef>
        <a:spcAft>
          <a:spcPct val="0"/>
        </a:spcAft>
        <a:defRPr sz="3000">
          <a:solidFill>
            <a:srgbClr val="004494"/>
          </a:solidFill>
          <a:latin typeface="+mj-lt"/>
          <a:ea typeface="+mj-ea"/>
          <a:cs typeface="+mj-cs"/>
        </a:defRPr>
      </a:lvl1pPr>
      <a:lvl2pPr algn="ctr" rtl="0" eaLnBrk="1" fontAlgn="base" hangingPunct="1">
        <a:spcBef>
          <a:spcPct val="0"/>
        </a:spcBef>
        <a:spcAft>
          <a:spcPct val="0"/>
        </a:spcAft>
        <a:defRPr sz="3000">
          <a:solidFill>
            <a:srgbClr val="004494"/>
          </a:solidFill>
          <a:latin typeface="Verdana" pitchFamily="34" charset="0"/>
        </a:defRPr>
      </a:lvl2pPr>
      <a:lvl3pPr algn="ctr" rtl="0" eaLnBrk="1" fontAlgn="base" hangingPunct="1">
        <a:spcBef>
          <a:spcPct val="0"/>
        </a:spcBef>
        <a:spcAft>
          <a:spcPct val="0"/>
        </a:spcAft>
        <a:defRPr sz="3000">
          <a:solidFill>
            <a:srgbClr val="004494"/>
          </a:solidFill>
          <a:latin typeface="Verdana" pitchFamily="34" charset="0"/>
        </a:defRPr>
      </a:lvl3pPr>
      <a:lvl4pPr algn="ctr" rtl="0" eaLnBrk="1" fontAlgn="base" hangingPunct="1">
        <a:spcBef>
          <a:spcPct val="0"/>
        </a:spcBef>
        <a:spcAft>
          <a:spcPct val="0"/>
        </a:spcAft>
        <a:defRPr sz="3000">
          <a:solidFill>
            <a:srgbClr val="004494"/>
          </a:solidFill>
          <a:latin typeface="Verdana" pitchFamily="34" charset="0"/>
        </a:defRPr>
      </a:lvl4pPr>
      <a:lvl5pPr algn="ctr" rtl="0" eaLnBrk="1" fontAlgn="base" hangingPunct="1">
        <a:spcBef>
          <a:spcPct val="0"/>
        </a:spcBef>
        <a:spcAft>
          <a:spcPct val="0"/>
        </a:spcAft>
        <a:defRPr sz="3000">
          <a:solidFill>
            <a:srgbClr val="004494"/>
          </a:solidFill>
          <a:latin typeface="Verdana" pitchFamily="34" charset="0"/>
        </a:defRPr>
      </a:lvl5pPr>
      <a:lvl6pPr marL="457200" algn="ctr" rtl="0" eaLnBrk="1" fontAlgn="base" hangingPunct="1">
        <a:spcBef>
          <a:spcPct val="0"/>
        </a:spcBef>
        <a:spcAft>
          <a:spcPct val="0"/>
        </a:spcAft>
        <a:defRPr sz="3000">
          <a:solidFill>
            <a:srgbClr val="004494"/>
          </a:solidFill>
          <a:latin typeface="Verdana" pitchFamily="34" charset="0"/>
        </a:defRPr>
      </a:lvl6pPr>
      <a:lvl7pPr marL="914400" algn="ctr" rtl="0" eaLnBrk="1" fontAlgn="base" hangingPunct="1">
        <a:spcBef>
          <a:spcPct val="0"/>
        </a:spcBef>
        <a:spcAft>
          <a:spcPct val="0"/>
        </a:spcAft>
        <a:defRPr sz="3000">
          <a:solidFill>
            <a:srgbClr val="004494"/>
          </a:solidFill>
          <a:latin typeface="Verdana" pitchFamily="34" charset="0"/>
        </a:defRPr>
      </a:lvl7pPr>
      <a:lvl8pPr marL="1371600" algn="ctr" rtl="0" eaLnBrk="1" fontAlgn="base" hangingPunct="1">
        <a:spcBef>
          <a:spcPct val="0"/>
        </a:spcBef>
        <a:spcAft>
          <a:spcPct val="0"/>
        </a:spcAft>
        <a:defRPr sz="3000">
          <a:solidFill>
            <a:srgbClr val="004494"/>
          </a:solidFill>
          <a:latin typeface="Verdana" pitchFamily="34" charset="0"/>
        </a:defRPr>
      </a:lvl8pPr>
      <a:lvl9pPr marL="1828800" algn="ctr" rtl="0" eaLnBrk="1" fontAlgn="base" hangingPunct="1">
        <a:spcBef>
          <a:spcPct val="0"/>
        </a:spcBef>
        <a:spcAft>
          <a:spcPct val="0"/>
        </a:spcAft>
        <a:defRPr sz="3000">
          <a:solidFill>
            <a:srgbClr val="004494"/>
          </a:solidFill>
          <a:latin typeface="Verdana" pitchFamily="34" charset="0"/>
        </a:defRPr>
      </a:lvl9pPr>
    </p:titleStyle>
    <p:bodyStyle>
      <a:lvl1pPr marL="342900" indent="-342900" algn="l" rtl="0" eaLnBrk="1" fontAlgn="base" hangingPunct="1">
        <a:spcBef>
          <a:spcPct val="20000"/>
        </a:spcBef>
        <a:spcAft>
          <a:spcPct val="0"/>
        </a:spcAft>
        <a:buChar char="•"/>
        <a:defRPr sz="2400">
          <a:solidFill>
            <a:srgbClr val="004494"/>
          </a:solidFill>
          <a:latin typeface="+mn-lt"/>
          <a:ea typeface="+mn-ea"/>
          <a:cs typeface="+mn-cs"/>
        </a:defRPr>
      </a:lvl1pPr>
      <a:lvl2pPr marL="742950" indent="-285750" algn="l" rtl="0" eaLnBrk="1" fontAlgn="base" hangingPunct="1">
        <a:spcBef>
          <a:spcPct val="20000"/>
        </a:spcBef>
        <a:spcAft>
          <a:spcPct val="0"/>
        </a:spcAft>
        <a:buChar char="–"/>
        <a:defRPr sz="2000">
          <a:solidFill>
            <a:srgbClr val="004494"/>
          </a:solidFill>
          <a:latin typeface="+mn-lt"/>
        </a:defRPr>
      </a:lvl2pPr>
      <a:lvl3pPr marL="1143000" indent="-228600" algn="l" rtl="0" eaLnBrk="1" fontAlgn="base" hangingPunct="1">
        <a:spcBef>
          <a:spcPct val="20000"/>
        </a:spcBef>
        <a:spcAft>
          <a:spcPct val="0"/>
        </a:spcAft>
        <a:buChar char="•"/>
        <a:defRPr sz="1400">
          <a:solidFill>
            <a:srgbClr val="004494"/>
          </a:solidFill>
          <a:latin typeface="+mn-lt"/>
        </a:defRPr>
      </a:lvl3pPr>
      <a:lvl4pPr marL="1600200" indent="-228600" algn="l" rtl="0" eaLnBrk="1" fontAlgn="base" hangingPunct="1">
        <a:spcBef>
          <a:spcPct val="20000"/>
        </a:spcBef>
        <a:spcAft>
          <a:spcPct val="0"/>
        </a:spcAft>
        <a:buChar char="–"/>
        <a:defRPr sz="1400">
          <a:solidFill>
            <a:srgbClr val="004494"/>
          </a:solidFill>
          <a:latin typeface="+mn-lt"/>
        </a:defRPr>
      </a:lvl4pPr>
      <a:lvl5pPr marL="2057400" indent="-228600" algn="l" rtl="0" eaLnBrk="1" fontAlgn="base" hangingPunct="1">
        <a:spcBef>
          <a:spcPct val="20000"/>
        </a:spcBef>
        <a:spcAft>
          <a:spcPct val="0"/>
        </a:spcAft>
        <a:buChar char="»"/>
        <a:defRPr sz="1400">
          <a:solidFill>
            <a:srgbClr val="004494"/>
          </a:solidFill>
          <a:latin typeface="+mn-lt"/>
        </a:defRPr>
      </a:lvl5pPr>
      <a:lvl6pPr marL="2514600" indent="-228600" algn="l" rtl="0" eaLnBrk="1" fontAlgn="base" hangingPunct="1">
        <a:spcBef>
          <a:spcPct val="20000"/>
        </a:spcBef>
        <a:spcAft>
          <a:spcPct val="0"/>
        </a:spcAft>
        <a:buChar char="»"/>
        <a:defRPr sz="1400">
          <a:solidFill>
            <a:srgbClr val="004494"/>
          </a:solidFill>
          <a:latin typeface="+mn-lt"/>
        </a:defRPr>
      </a:lvl6pPr>
      <a:lvl7pPr marL="2971800" indent="-228600" algn="l" rtl="0" eaLnBrk="1" fontAlgn="base" hangingPunct="1">
        <a:spcBef>
          <a:spcPct val="20000"/>
        </a:spcBef>
        <a:spcAft>
          <a:spcPct val="0"/>
        </a:spcAft>
        <a:buChar char="»"/>
        <a:defRPr sz="1400">
          <a:solidFill>
            <a:srgbClr val="004494"/>
          </a:solidFill>
          <a:latin typeface="+mn-lt"/>
        </a:defRPr>
      </a:lvl7pPr>
      <a:lvl8pPr marL="3429000" indent="-228600" algn="l" rtl="0" eaLnBrk="1" fontAlgn="base" hangingPunct="1">
        <a:spcBef>
          <a:spcPct val="20000"/>
        </a:spcBef>
        <a:spcAft>
          <a:spcPct val="0"/>
        </a:spcAft>
        <a:buChar char="»"/>
        <a:defRPr sz="1400">
          <a:solidFill>
            <a:srgbClr val="004494"/>
          </a:solidFill>
          <a:latin typeface="+mn-lt"/>
        </a:defRPr>
      </a:lvl8pPr>
      <a:lvl9pPr marL="3886200" indent="-228600" algn="l" rtl="0" eaLnBrk="1" fontAlgn="base" hangingPunct="1">
        <a:spcBef>
          <a:spcPct val="20000"/>
        </a:spcBef>
        <a:spcAft>
          <a:spcPct val="0"/>
        </a:spcAft>
        <a:buChar char="»"/>
        <a:defRPr sz="1400">
          <a:solidFill>
            <a:srgbClr val="00449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t-I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B213302-D28A-479B-BA53-8896881E0841}" type="datetimeFigureOut">
              <a:rPr lang="it-IT" smtClean="0">
                <a:solidFill>
                  <a:prstClr val="black">
                    <a:tint val="75000"/>
                  </a:prstClr>
                </a:solidFill>
                <a:latin typeface="Calibri"/>
              </a:rPr>
              <a:pPr fontAlgn="auto">
                <a:spcBef>
                  <a:spcPts val="0"/>
                </a:spcBef>
                <a:spcAft>
                  <a:spcPts val="0"/>
                </a:spcAft>
              </a:pPr>
              <a:t>24/02/19</a:t>
            </a:fld>
            <a:endParaRPr lang="it-IT">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it-IT">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EB29CCB-C00C-4A09-A44A-4E2155F858C6}" type="slidenum">
              <a:rPr lang="it-IT" smtClean="0">
                <a:solidFill>
                  <a:prstClr val="black">
                    <a:tint val="75000"/>
                  </a:prstClr>
                </a:solidFill>
                <a:latin typeface="Calibri"/>
              </a:rPr>
              <a:pPr fontAlgn="auto">
                <a:spcBef>
                  <a:spcPts val="0"/>
                </a:spcBef>
                <a:spcAft>
                  <a:spcPts val="0"/>
                </a:spcAft>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48080175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smtClean="0"/>
              <a:t>Click to edit Master title style</a:t>
            </a:r>
            <a:endParaRPr lang="it-IT" altLang="it-IT"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smtClean="0"/>
              <a:t>Click to edit Master text styles</a:t>
            </a:r>
          </a:p>
          <a:p>
            <a:pPr lvl="1"/>
            <a:r>
              <a:rPr lang="en-US" altLang="it-IT" smtClean="0"/>
              <a:t>Second level</a:t>
            </a:r>
          </a:p>
          <a:p>
            <a:pPr lvl="2"/>
            <a:r>
              <a:rPr lang="en-US" altLang="it-IT" smtClean="0"/>
              <a:t>Third level</a:t>
            </a:r>
          </a:p>
          <a:p>
            <a:pPr lvl="3"/>
            <a:r>
              <a:rPr lang="en-US" altLang="it-IT" smtClean="0"/>
              <a:t>Fourth level</a:t>
            </a:r>
          </a:p>
          <a:p>
            <a:pPr lvl="4"/>
            <a:r>
              <a:rPr lang="en-US" altLang="it-IT" smtClean="0"/>
              <a:t>Fifth level</a:t>
            </a:r>
            <a:endParaRPr lang="it-IT" altLang="it-IT"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it-IT">
              <a:solidFill>
                <a:prstClr val="black">
                  <a:tint val="75000"/>
                </a:prstClr>
              </a:solidFill>
              <a:cs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r>
              <a:rPr lang="it-IT" altLang="it-IT">
                <a:solidFill>
                  <a:prstClr val="black">
                    <a:tint val="75000"/>
                  </a:prstClr>
                </a:solidFill>
                <a:cs typeface="Arial" pitchFamily="34" charset="0"/>
              </a:rPr>
              <a:t>A cura della Dott.ssa Simona Carini</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681BEB0E-868A-43C4-A5C1-D1E75A5F7681}" type="slidenum">
              <a:rPr lang="it-IT">
                <a:solidFill>
                  <a:prstClr val="black">
                    <a:tint val="75000"/>
                  </a:prstClr>
                </a:solidFill>
                <a:cs typeface="Arial" pitchFamily="34" charset="0"/>
              </a:rPr>
              <a:pPr>
                <a:defRPr/>
              </a:pPr>
              <a:t>‹n.›</a:t>
            </a:fld>
            <a:endParaRPr lang="it-IT">
              <a:solidFill>
                <a:prstClr val="black">
                  <a:tint val="75000"/>
                </a:prstClr>
              </a:solidFill>
              <a:cs typeface="Arial" pitchFamily="34" charset="0"/>
            </a:endParaRPr>
          </a:p>
        </p:txBody>
      </p:sp>
    </p:spTree>
    <p:extLst>
      <p:ext uri="{BB962C8B-B14F-4D97-AF65-F5344CB8AC3E}">
        <p14:creationId xmlns:p14="http://schemas.microsoft.com/office/powerpoint/2010/main" val="3614388513"/>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9080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2276475"/>
            <a:ext cx="8229600" cy="384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ftr" sz="quarter" idx="3"/>
          </p:nvPr>
        </p:nvSpPr>
        <p:spPr bwMode="auto">
          <a:xfrm>
            <a:off x="455613" y="6237288"/>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b="0">
                <a:solidFill>
                  <a:srgbClr val="000000"/>
                </a:solidFill>
                <a:latin typeface="Arial" charset="0"/>
              </a:defRPr>
            </a:lvl1pPr>
          </a:lstStyle>
          <a:p>
            <a:pPr>
              <a:defRPr/>
            </a:pPr>
            <a:endParaRPr lang="en-US"/>
          </a:p>
        </p:txBody>
      </p:sp>
      <p:sp>
        <p:nvSpPr>
          <p:cNvPr id="2053" name="Rectangle 9"/>
          <p:cNvSpPr>
            <a:spLocks noChangeArrowheads="1"/>
          </p:cNvSpPr>
          <p:nvPr/>
        </p:nvSpPr>
        <p:spPr bwMode="auto">
          <a:xfrm>
            <a:off x="4352925" y="6597650"/>
            <a:ext cx="438150" cy="260350"/>
          </a:xfrm>
          <a:prstGeom prst="rect">
            <a:avLst/>
          </a:prstGeom>
          <a:solidFill>
            <a:srgbClr val="004494"/>
          </a:solidFill>
          <a:ln>
            <a:noFill/>
          </a:ln>
          <a:effectLst/>
          <a:extLst>
            <a:ext uri="{91240B29-F687-4f45-9708-019B960494DF}">
              <a14:hiddenLine xmlns:a14="http://schemas.microsoft.com/office/drawing/2010/main" w="9525" algn="ctr">
                <a:solidFill>
                  <a:srgbClr val="133176"/>
                </a:solidFill>
                <a:miter lim="800000"/>
                <a:headEnd/>
                <a:tailEnd/>
              </a14:hiddenLine>
            </a:ext>
            <a:ext uri="{AF507438-7753-43e0-B8FC-AC1667EBCBE1}">
              <a14:hiddenEffects xmlns:a14="http://schemas.microsoft.com/office/drawing/2010/main">
                <a:effectLst>
                  <a:outerShdw dist="23000" dir="5400000" rotWithShape="0">
                    <a:srgbClr val="000000">
                      <a:alpha val="34998"/>
                    </a:srgbClr>
                  </a:outerShdw>
                </a:effectLst>
              </a14:hiddenEffects>
            </a:ext>
          </a:extLst>
        </p:spPr>
        <p:txBody>
          <a:bodyPr anchor="ctr"/>
          <a:lstStyle/>
          <a:p>
            <a:pPr algn="ctr">
              <a:spcBef>
                <a:spcPct val="0"/>
              </a:spcBef>
            </a:pPr>
            <a:endParaRPr lang="en-US" sz="1800" b="0">
              <a:solidFill>
                <a:srgbClr val="FFFFFF"/>
              </a:solidFill>
            </a:endParaRPr>
          </a:p>
        </p:txBody>
      </p:sp>
      <p:sp>
        <p:nvSpPr>
          <p:cNvPr id="2054" name="Rectangle 9"/>
          <p:cNvSpPr>
            <a:spLocks noChangeArrowheads="1"/>
          </p:cNvSpPr>
          <p:nvPr/>
        </p:nvSpPr>
        <p:spPr bwMode="auto">
          <a:xfrm>
            <a:off x="0" y="0"/>
            <a:ext cx="9144000" cy="765175"/>
          </a:xfrm>
          <a:prstGeom prst="rect">
            <a:avLst/>
          </a:prstGeom>
          <a:solidFill>
            <a:srgbClr val="0067B0"/>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spcBef>
                <a:spcPct val="0"/>
              </a:spcBef>
            </a:pPr>
            <a:endParaRPr lang="en-US" sz="1800" b="0">
              <a:solidFill>
                <a:srgbClr val="FFFFFF"/>
              </a:solidFill>
            </a:endParaRPr>
          </a:p>
        </p:txBody>
      </p:sp>
      <p:pic>
        <p:nvPicPr>
          <p:cNvPr id="2055" name="Picture 2" descr="C:\Documents and Settings\lenain\Desktop\Charte\LOGO CE - EN\VERTICAL\NEGATIVE VERSION\PNG\HR\LOGO CE_Vertical_EN_NEG_quadri_H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125913" y="238125"/>
            <a:ext cx="105568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Rectangle 8"/>
          <p:cNvSpPr>
            <a:spLocks noGrp="1" noChangeArrowheads="1"/>
          </p:cNvSpPr>
          <p:nvPr>
            <p:ph type="sldNum" sz="quarter" idx="4"/>
          </p:nvPr>
        </p:nvSpPr>
        <p:spPr bwMode="auto">
          <a:xfrm>
            <a:off x="4352925" y="6597650"/>
            <a:ext cx="43815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800">
                <a:solidFill>
                  <a:srgbClr val="FFFFFF"/>
                </a:solidFill>
              </a:defRPr>
            </a:lvl1pPr>
          </a:lstStyle>
          <a:p>
            <a:pPr>
              <a:defRPr/>
            </a:pPr>
            <a:fld id="{0225B421-DF37-4F6B-B19B-6800D84BF332}"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xmlns:p14="http://schemas.microsoft.com/office/powerpoint/2010/main" id="1" dur="indefinite" restart="never" nodeType="tmRoot"/>
      </p:par>
    </p:tnLst>
  </p:timing>
  <p:hf hdr="0" ftr="0" dt="0"/>
  <p:txStyles>
    <p:titleStyle>
      <a:lvl1pPr algn="ctr" rtl="0" eaLnBrk="1" fontAlgn="base" hangingPunct="1">
        <a:spcBef>
          <a:spcPct val="0"/>
        </a:spcBef>
        <a:spcAft>
          <a:spcPct val="0"/>
        </a:spcAft>
        <a:defRPr sz="3000">
          <a:solidFill>
            <a:srgbClr val="004494"/>
          </a:solidFill>
          <a:latin typeface="+mj-lt"/>
          <a:ea typeface="+mj-ea"/>
          <a:cs typeface="+mj-cs"/>
        </a:defRPr>
      </a:lvl1pPr>
      <a:lvl2pPr algn="ctr" rtl="0" eaLnBrk="1" fontAlgn="base" hangingPunct="1">
        <a:spcBef>
          <a:spcPct val="0"/>
        </a:spcBef>
        <a:spcAft>
          <a:spcPct val="0"/>
        </a:spcAft>
        <a:defRPr sz="3000">
          <a:solidFill>
            <a:srgbClr val="004494"/>
          </a:solidFill>
          <a:latin typeface="Verdana" pitchFamily="34" charset="0"/>
        </a:defRPr>
      </a:lvl2pPr>
      <a:lvl3pPr algn="ctr" rtl="0" eaLnBrk="1" fontAlgn="base" hangingPunct="1">
        <a:spcBef>
          <a:spcPct val="0"/>
        </a:spcBef>
        <a:spcAft>
          <a:spcPct val="0"/>
        </a:spcAft>
        <a:defRPr sz="3000">
          <a:solidFill>
            <a:srgbClr val="004494"/>
          </a:solidFill>
          <a:latin typeface="Verdana" pitchFamily="34" charset="0"/>
        </a:defRPr>
      </a:lvl3pPr>
      <a:lvl4pPr algn="ctr" rtl="0" eaLnBrk="1" fontAlgn="base" hangingPunct="1">
        <a:spcBef>
          <a:spcPct val="0"/>
        </a:spcBef>
        <a:spcAft>
          <a:spcPct val="0"/>
        </a:spcAft>
        <a:defRPr sz="3000">
          <a:solidFill>
            <a:srgbClr val="004494"/>
          </a:solidFill>
          <a:latin typeface="Verdana" pitchFamily="34" charset="0"/>
        </a:defRPr>
      </a:lvl4pPr>
      <a:lvl5pPr algn="ctr" rtl="0" eaLnBrk="1" fontAlgn="base" hangingPunct="1">
        <a:spcBef>
          <a:spcPct val="0"/>
        </a:spcBef>
        <a:spcAft>
          <a:spcPct val="0"/>
        </a:spcAft>
        <a:defRPr sz="3000">
          <a:solidFill>
            <a:srgbClr val="004494"/>
          </a:solidFill>
          <a:latin typeface="Verdana" pitchFamily="34" charset="0"/>
        </a:defRPr>
      </a:lvl5pPr>
      <a:lvl6pPr marL="457200" algn="ctr" rtl="0" eaLnBrk="1" fontAlgn="base" hangingPunct="1">
        <a:spcBef>
          <a:spcPct val="0"/>
        </a:spcBef>
        <a:spcAft>
          <a:spcPct val="0"/>
        </a:spcAft>
        <a:defRPr sz="3000">
          <a:solidFill>
            <a:srgbClr val="004494"/>
          </a:solidFill>
          <a:latin typeface="Verdana" pitchFamily="34" charset="0"/>
        </a:defRPr>
      </a:lvl6pPr>
      <a:lvl7pPr marL="914400" algn="ctr" rtl="0" eaLnBrk="1" fontAlgn="base" hangingPunct="1">
        <a:spcBef>
          <a:spcPct val="0"/>
        </a:spcBef>
        <a:spcAft>
          <a:spcPct val="0"/>
        </a:spcAft>
        <a:defRPr sz="3000">
          <a:solidFill>
            <a:srgbClr val="004494"/>
          </a:solidFill>
          <a:latin typeface="Verdana" pitchFamily="34" charset="0"/>
        </a:defRPr>
      </a:lvl7pPr>
      <a:lvl8pPr marL="1371600" algn="ctr" rtl="0" eaLnBrk="1" fontAlgn="base" hangingPunct="1">
        <a:spcBef>
          <a:spcPct val="0"/>
        </a:spcBef>
        <a:spcAft>
          <a:spcPct val="0"/>
        </a:spcAft>
        <a:defRPr sz="3000">
          <a:solidFill>
            <a:srgbClr val="004494"/>
          </a:solidFill>
          <a:latin typeface="Verdana" pitchFamily="34" charset="0"/>
        </a:defRPr>
      </a:lvl8pPr>
      <a:lvl9pPr marL="1828800" algn="ctr" rtl="0" eaLnBrk="1" fontAlgn="base" hangingPunct="1">
        <a:spcBef>
          <a:spcPct val="0"/>
        </a:spcBef>
        <a:spcAft>
          <a:spcPct val="0"/>
        </a:spcAft>
        <a:defRPr sz="3000">
          <a:solidFill>
            <a:srgbClr val="004494"/>
          </a:solidFill>
          <a:latin typeface="Verdana" pitchFamily="34" charset="0"/>
        </a:defRPr>
      </a:lvl9pPr>
    </p:titleStyle>
    <p:bodyStyle>
      <a:lvl1pPr marL="342900" indent="-342900" algn="l" rtl="0" eaLnBrk="1" fontAlgn="base" hangingPunct="1">
        <a:spcBef>
          <a:spcPct val="20000"/>
        </a:spcBef>
        <a:spcAft>
          <a:spcPct val="0"/>
        </a:spcAft>
        <a:buChar char="•"/>
        <a:defRPr sz="2400">
          <a:solidFill>
            <a:srgbClr val="004494"/>
          </a:solidFill>
          <a:latin typeface="+mn-lt"/>
          <a:ea typeface="+mn-ea"/>
          <a:cs typeface="+mn-cs"/>
        </a:defRPr>
      </a:lvl1pPr>
      <a:lvl2pPr marL="742950" indent="-285750" algn="l" rtl="0" eaLnBrk="1" fontAlgn="base" hangingPunct="1">
        <a:spcBef>
          <a:spcPct val="20000"/>
        </a:spcBef>
        <a:spcAft>
          <a:spcPct val="0"/>
        </a:spcAft>
        <a:buChar char="–"/>
        <a:defRPr sz="2000">
          <a:solidFill>
            <a:srgbClr val="004494"/>
          </a:solidFill>
          <a:latin typeface="+mn-lt"/>
        </a:defRPr>
      </a:lvl2pPr>
      <a:lvl3pPr marL="1143000" indent="-228600" algn="l" rtl="0" eaLnBrk="1" fontAlgn="base" hangingPunct="1">
        <a:spcBef>
          <a:spcPct val="20000"/>
        </a:spcBef>
        <a:spcAft>
          <a:spcPct val="0"/>
        </a:spcAft>
        <a:buChar char="•"/>
        <a:defRPr sz="1400">
          <a:solidFill>
            <a:srgbClr val="004494"/>
          </a:solidFill>
          <a:latin typeface="+mn-lt"/>
        </a:defRPr>
      </a:lvl3pPr>
      <a:lvl4pPr marL="1600200" indent="-228600" algn="l" rtl="0" eaLnBrk="1" fontAlgn="base" hangingPunct="1">
        <a:spcBef>
          <a:spcPct val="20000"/>
        </a:spcBef>
        <a:spcAft>
          <a:spcPct val="0"/>
        </a:spcAft>
        <a:buChar char="–"/>
        <a:defRPr sz="1400">
          <a:solidFill>
            <a:srgbClr val="004494"/>
          </a:solidFill>
          <a:latin typeface="+mn-lt"/>
        </a:defRPr>
      </a:lvl4pPr>
      <a:lvl5pPr marL="2057400" indent="-228600" algn="l" rtl="0" eaLnBrk="1" fontAlgn="base" hangingPunct="1">
        <a:spcBef>
          <a:spcPct val="20000"/>
        </a:spcBef>
        <a:spcAft>
          <a:spcPct val="0"/>
        </a:spcAft>
        <a:buChar char="»"/>
        <a:defRPr sz="1400">
          <a:solidFill>
            <a:srgbClr val="004494"/>
          </a:solidFill>
          <a:latin typeface="+mn-lt"/>
        </a:defRPr>
      </a:lvl5pPr>
      <a:lvl6pPr marL="2514600" indent="-228600" algn="l" rtl="0" eaLnBrk="1" fontAlgn="base" hangingPunct="1">
        <a:spcBef>
          <a:spcPct val="20000"/>
        </a:spcBef>
        <a:spcAft>
          <a:spcPct val="0"/>
        </a:spcAft>
        <a:buChar char="»"/>
        <a:defRPr sz="1400">
          <a:solidFill>
            <a:srgbClr val="004494"/>
          </a:solidFill>
          <a:latin typeface="+mn-lt"/>
        </a:defRPr>
      </a:lvl6pPr>
      <a:lvl7pPr marL="2971800" indent="-228600" algn="l" rtl="0" eaLnBrk="1" fontAlgn="base" hangingPunct="1">
        <a:spcBef>
          <a:spcPct val="20000"/>
        </a:spcBef>
        <a:spcAft>
          <a:spcPct val="0"/>
        </a:spcAft>
        <a:buChar char="»"/>
        <a:defRPr sz="1400">
          <a:solidFill>
            <a:srgbClr val="004494"/>
          </a:solidFill>
          <a:latin typeface="+mn-lt"/>
        </a:defRPr>
      </a:lvl7pPr>
      <a:lvl8pPr marL="3429000" indent="-228600" algn="l" rtl="0" eaLnBrk="1" fontAlgn="base" hangingPunct="1">
        <a:spcBef>
          <a:spcPct val="20000"/>
        </a:spcBef>
        <a:spcAft>
          <a:spcPct val="0"/>
        </a:spcAft>
        <a:buChar char="»"/>
        <a:defRPr sz="1400">
          <a:solidFill>
            <a:srgbClr val="004494"/>
          </a:solidFill>
          <a:latin typeface="+mn-lt"/>
        </a:defRPr>
      </a:lvl8pPr>
      <a:lvl9pPr marL="3886200" indent="-228600" algn="l" rtl="0" eaLnBrk="1" fontAlgn="base" hangingPunct="1">
        <a:spcBef>
          <a:spcPct val="20000"/>
        </a:spcBef>
        <a:spcAft>
          <a:spcPct val="0"/>
        </a:spcAft>
        <a:buChar char="»"/>
        <a:defRPr sz="1400">
          <a:solidFill>
            <a:srgbClr val="00449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9080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2276475"/>
            <a:ext cx="8229600" cy="384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ftr" sz="quarter" idx="3"/>
          </p:nvPr>
        </p:nvSpPr>
        <p:spPr bwMode="auto">
          <a:xfrm>
            <a:off x="455613" y="6237288"/>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b="0">
                <a:solidFill>
                  <a:srgbClr val="000000"/>
                </a:solidFill>
                <a:latin typeface="Arial" charset="0"/>
              </a:defRPr>
            </a:lvl1pPr>
          </a:lstStyle>
          <a:p>
            <a:pPr>
              <a:defRPr/>
            </a:pPr>
            <a:endParaRPr lang="en-US"/>
          </a:p>
        </p:txBody>
      </p:sp>
      <p:sp>
        <p:nvSpPr>
          <p:cNvPr id="3077" name="Rectangle 9"/>
          <p:cNvSpPr>
            <a:spLocks noChangeArrowheads="1"/>
          </p:cNvSpPr>
          <p:nvPr/>
        </p:nvSpPr>
        <p:spPr bwMode="auto">
          <a:xfrm>
            <a:off x="4352925" y="6597650"/>
            <a:ext cx="438150" cy="260350"/>
          </a:xfrm>
          <a:prstGeom prst="rect">
            <a:avLst/>
          </a:prstGeom>
          <a:solidFill>
            <a:srgbClr val="004494"/>
          </a:solidFill>
          <a:ln>
            <a:noFill/>
          </a:ln>
          <a:effectLst/>
          <a:extLst>
            <a:ext uri="{91240B29-F687-4f45-9708-019B960494DF}">
              <a14:hiddenLine xmlns:a14="http://schemas.microsoft.com/office/drawing/2010/main" w="9525" algn="ctr">
                <a:solidFill>
                  <a:srgbClr val="133176"/>
                </a:solidFill>
                <a:miter lim="800000"/>
                <a:headEnd/>
                <a:tailEnd/>
              </a14:hiddenLine>
            </a:ext>
            <a:ext uri="{AF507438-7753-43e0-B8FC-AC1667EBCBE1}">
              <a14:hiddenEffects xmlns:a14="http://schemas.microsoft.com/office/drawing/2010/main">
                <a:effectLst>
                  <a:outerShdw dist="23000" dir="5400000" rotWithShape="0">
                    <a:srgbClr val="000000">
                      <a:alpha val="34998"/>
                    </a:srgbClr>
                  </a:outerShdw>
                </a:effectLst>
              </a14:hiddenEffects>
            </a:ext>
          </a:extLst>
        </p:spPr>
        <p:txBody>
          <a:bodyPr anchor="ctr"/>
          <a:lstStyle/>
          <a:p>
            <a:pPr algn="ctr">
              <a:spcBef>
                <a:spcPct val="0"/>
              </a:spcBef>
            </a:pPr>
            <a:endParaRPr lang="en-US" sz="1800" b="0">
              <a:solidFill>
                <a:srgbClr val="FFFFFF"/>
              </a:solidFill>
            </a:endParaRPr>
          </a:p>
        </p:txBody>
      </p:sp>
      <p:sp>
        <p:nvSpPr>
          <p:cNvPr id="3078" name="Rectangle 9"/>
          <p:cNvSpPr>
            <a:spLocks noChangeArrowheads="1"/>
          </p:cNvSpPr>
          <p:nvPr/>
        </p:nvSpPr>
        <p:spPr bwMode="auto">
          <a:xfrm>
            <a:off x="0" y="0"/>
            <a:ext cx="9144000" cy="765175"/>
          </a:xfrm>
          <a:prstGeom prst="rect">
            <a:avLst/>
          </a:prstGeom>
          <a:solidFill>
            <a:srgbClr val="0067B0"/>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spcBef>
                <a:spcPct val="0"/>
              </a:spcBef>
            </a:pPr>
            <a:endParaRPr lang="en-US" sz="1800" b="0">
              <a:solidFill>
                <a:srgbClr val="FFFFFF"/>
              </a:solidFill>
            </a:endParaRPr>
          </a:p>
        </p:txBody>
      </p:sp>
      <p:pic>
        <p:nvPicPr>
          <p:cNvPr id="3079" name="Picture 2" descr="C:\Documents and Settings\lenain\Desktop\Charte\LOGO CE - EN\VERTICAL\NEGATIVE VERSION\PNG\HR\LOGO CE_Vertical_EN_NEG_quadri_H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125913" y="238125"/>
            <a:ext cx="105568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Rectangle 8"/>
          <p:cNvSpPr>
            <a:spLocks noGrp="1" noChangeArrowheads="1"/>
          </p:cNvSpPr>
          <p:nvPr>
            <p:ph type="sldNum" sz="quarter" idx="4"/>
          </p:nvPr>
        </p:nvSpPr>
        <p:spPr bwMode="auto">
          <a:xfrm>
            <a:off x="4352925" y="6597650"/>
            <a:ext cx="43815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800">
                <a:solidFill>
                  <a:srgbClr val="FFFFFF"/>
                </a:solidFill>
              </a:defRPr>
            </a:lvl1pPr>
          </a:lstStyle>
          <a:p>
            <a:pPr>
              <a:defRPr/>
            </a:pPr>
            <a:fld id="{A68A6F46-B61B-4F32-8ACE-E0161EDD7B68}"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xmlns:p14="http://schemas.microsoft.com/office/powerpoint/2010/main" id="1" dur="indefinite" restart="never" nodeType="tmRoot"/>
      </p:par>
    </p:tnLst>
  </p:timing>
  <p:hf hdr="0" ftr="0" dt="0"/>
  <p:txStyles>
    <p:titleStyle>
      <a:lvl1pPr algn="ctr" rtl="0" eaLnBrk="1" fontAlgn="base" hangingPunct="1">
        <a:spcBef>
          <a:spcPct val="0"/>
        </a:spcBef>
        <a:spcAft>
          <a:spcPct val="0"/>
        </a:spcAft>
        <a:defRPr sz="3000">
          <a:solidFill>
            <a:srgbClr val="004494"/>
          </a:solidFill>
          <a:latin typeface="+mj-lt"/>
          <a:ea typeface="+mj-ea"/>
          <a:cs typeface="+mj-cs"/>
        </a:defRPr>
      </a:lvl1pPr>
      <a:lvl2pPr algn="ctr" rtl="0" eaLnBrk="1" fontAlgn="base" hangingPunct="1">
        <a:spcBef>
          <a:spcPct val="0"/>
        </a:spcBef>
        <a:spcAft>
          <a:spcPct val="0"/>
        </a:spcAft>
        <a:defRPr sz="3000">
          <a:solidFill>
            <a:srgbClr val="004494"/>
          </a:solidFill>
          <a:latin typeface="Verdana" pitchFamily="34" charset="0"/>
        </a:defRPr>
      </a:lvl2pPr>
      <a:lvl3pPr algn="ctr" rtl="0" eaLnBrk="1" fontAlgn="base" hangingPunct="1">
        <a:spcBef>
          <a:spcPct val="0"/>
        </a:spcBef>
        <a:spcAft>
          <a:spcPct val="0"/>
        </a:spcAft>
        <a:defRPr sz="3000">
          <a:solidFill>
            <a:srgbClr val="004494"/>
          </a:solidFill>
          <a:latin typeface="Verdana" pitchFamily="34" charset="0"/>
        </a:defRPr>
      </a:lvl3pPr>
      <a:lvl4pPr algn="ctr" rtl="0" eaLnBrk="1" fontAlgn="base" hangingPunct="1">
        <a:spcBef>
          <a:spcPct val="0"/>
        </a:spcBef>
        <a:spcAft>
          <a:spcPct val="0"/>
        </a:spcAft>
        <a:defRPr sz="3000">
          <a:solidFill>
            <a:srgbClr val="004494"/>
          </a:solidFill>
          <a:latin typeface="Verdana" pitchFamily="34" charset="0"/>
        </a:defRPr>
      </a:lvl4pPr>
      <a:lvl5pPr algn="ctr" rtl="0" eaLnBrk="1" fontAlgn="base" hangingPunct="1">
        <a:spcBef>
          <a:spcPct val="0"/>
        </a:spcBef>
        <a:spcAft>
          <a:spcPct val="0"/>
        </a:spcAft>
        <a:defRPr sz="3000">
          <a:solidFill>
            <a:srgbClr val="004494"/>
          </a:solidFill>
          <a:latin typeface="Verdana" pitchFamily="34" charset="0"/>
        </a:defRPr>
      </a:lvl5pPr>
      <a:lvl6pPr marL="457200" algn="ctr" rtl="0" eaLnBrk="1" fontAlgn="base" hangingPunct="1">
        <a:spcBef>
          <a:spcPct val="0"/>
        </a:spcBef>
        <a:spcAft>
          <a:spcPct val="0"/>
        </a:spcAft>
        <a:defRPr sz="3000">
          <a:solidFill>
            <a:srgbClr val="004494"/>
          </a:solidFill>
          <a:latin typeface="Verdana" pitchFamily="34" charset="0"/>
        </a:defRPr>
      </a:lvl6pPr>
      <a:lvl7pPr marL="914400" algn="ctr" rtl="0" eaLnBrk="1" fontAlgn="base" hangingPunct="1">
        <a:spcBef>
          <a:spcPct val="0"/>
        </a:spcBef>
        <a:spcAft>
          <a:spcPct val="0"/>
        </a:spcAft>
        <a:defRPr sz="3000">
          <a:solidFill>
            <a:srgbClr val="004494"/>
          </a:solidFill>
          <a:latin typeface="Verdana" pitchFamily="34" charset="0"/>
        </a:defRPr>
      </a:lvl7pPr>
      <a:lvl8pPr marL="1371600" algn="ctr" rtl="0" eaLnBrk="1" fontAlgn="base" hangingPunct="1">
        <a:spcBef>
          <a:spcPct val="0"/>
        </a:spcBef>
        <a:spcAft>
          <a:spcPct val="0"/>
        </a:spcAft>
        <a:defRPr sz="3000">
          <a:solidFill>
            <a:srgbClr val="004494"/>
          </a:solidFill>
          <a:latin typeface="Verdana" pitchFamily="34" charset="0"/>
        </a:defRPr>
      </a:lvl8pPr>
      <a:lvl9pPr marL="1828800" algn="ctr" rtl="0" eaLnBrk="1" fontAlgn="base" hangingPunct="1">
        <a:spcBef>
          <a:spcPct val="0"/>
        </a:spcBef>
        <a:spcAft>
          <a:spcPct val="0"/>
        </a:spcAft>
        <a:defRPr sz="3000">
          <a:solidFill>
            <a:srgbClr val="004494"/>
          </a:solidFill>
          <a:latin typeface="Verdana" pitchFamily="34" charset="0"/>
        </a:defRPr>
      </a:lvl9pPr>
    </p:titleStyle>
    <p:bodyStyle>
      <a:lvl1pPr marL="342900" indent="-342900" algn="l" rtl="0" eaLnBrk="1" fontAlgn="base" hangingPunct="1">
        <a:spcBef>
          <a:spcPct val="20000"/>
        </a:spcBef>
        <a:spcAft>
          <a:spcPct val="0"/>
        </a:spcAft>
        <a:buChar char="•"/>
        <a:defRPr sz="2400">
          <a:solidFill>
            <a:srgbClr val="004494"/>
          </a:solidFill>
          <a:latin typeface="+mn-lt"/>
          <a:ea typeface="+mn-ea"/>
          <a:cs typeface="+mn-cs"/>
        </a:defRPr>
      </a:lvl1pPr>
      <a:lvl2pPr marL="742950" indent="-285750" algn="l" rtl="0" eaLnBrk="1" fontAlgn="base" hangingPunct="1">
        <a:spcBef>
          <a:spcPct val="20000"/>
        </a:spcBef>
        <a:spcAft>
          <a:spcPct val="0"/>
        </a:spcAft>
        <a:buChar char="–"/>
        <a:defRPr sz="2000">
          <a:solidFill>
            <a:srgbClr val="004494"/>
          </a:solidFill>
          <a:latin typeface="+mn-lt"/>
        </a:defRPr>
      </a:lvl2pPr>
      <a:lvl3pPr marL="1143000" indent="-228600" algn="l" rtl="0" eaLnBrk="1" fontAlgn="base" hangingPunct="1">
        <a:spcBef>
          <a:spcPct val="20000"/>
        </a:spcBef>
        <a:spcAft>
          <a:spcPct val="0"/>
        </a:spcAft>
        <a:buChar char="•"/>
        <a:defRPr sz="1400">
          <a:solidFill>
            <a:srgbClr val="004494"/>
          </a:solidFill>
          <a:latin typeface="+mn-lt"/>
        </a:defRPr>
      </a:lvl3pPr>
      <a:lvl4pPr marL="1600200" indent="-228600" algn="l" rtl="0" eaLnBrk="1" fontAlgn="base" hangingPunct="1">
        <a:spcBef>
          <a:spcPct val="20000"/>
        </a:spcBef>
        <a:spcAft>
          <a:spcPct val="0"/>
        </a:spcAft>
        <a:buChar char="–"/>
        <a:defRPr sz="1400">
          <a:solidFill>
            <a:srgbClr val="004494"/>
          </a:solidFill>
          <a:latin typeface="+mn-lt"/>
        </a:defRPr>
      </a:lvl4pPr>
      <a:lvl5pPr marL="2057400" indent="-228600" algn="l" rtl="0" eaLnBrk="1" fontAlgn="base" hangingPunct="1">
        <a:spcBef>
          <a:spcPct val="20000"/>
        </a:spcBef>
        <a:spcAft>
          <a:spcPct val="0"/>
        </a:spcAft>
        <a:buChar char="»"/>
        <a:defRPr sz="1400">
          <a:solidFill>
            <a:srgbClr val="004494"/>
          </a:solidFill>
          <a:latin typeface="+mn-lt"/>
        </a:defRPr>
      </a:lvl5pPr>
      <a:lvl6pPr marL="2514600" indent="-228600" algn="l" rtl="0" eaLnBrk="1" fontAlgn="base" hangingPunct="1">
        <a:spcBef>
          <a:spcPct val="20000"/>
        </a:spcBef>
        <a:spcAft>
          <a:spcPct val="0"/>
        </a:spcAft>
        <a:buChar char="»"/>
        <a:defRPr sz="1400">
          <a:solidFill>
            <a:srgbClr val="004494"/>
          </a:solidFill>
          <a:latin typeface="+mn-lt"/>
        </a:defRPr>
      </a:lvl6pPr>
      <a:lvl7pPr marL="2971800" indent="-228600" algn="l" rtl="0" eaLnBrk="1" fontAlgn="base" hangingPunct="1">
        <a:spcBef>
          <a:spcPct val="20000"/>
        </a:spcBef>
        <a:spcAft>
          <a:spcPct val="0"/>
        </a:spcAft>
        <a:buChar char="»"/>
        <a:defRPr sz="1400">
          <a:solidFill>
            <a:srgbClr val="004494"/>
          </a:solidFill>
          <a:latin typeface="+mn-lt"/>
        </a:defRPr>
      </a:lvl7pPr>
      <a:lvl8pPr marL="3429000" indent="-228600" algn="l" rtl="0" eaLnBrk="1" fontAlgn="base" hangingPunct="1">
        <a:spcBef>
          <a:spcPct val="20000"/>
        </a:spcBef>
        <a:spcAft>
          <a:spcPct val="0"/>
        </a:spcAft>
        <a:buChar char="»"/>
        <a:defRPr sz="1400">
          <a:solidFill>
            <a:srgbClr val="004494"/>
          </a:solidFill>
          <a:latin typeface="+mn-lt"/>
        </a:defRPr>
      </a:lvl8pPr>
      <a:lvl9pPr marL="3886200" indent="-228600" algn="l" rtl="0" eaLnBrk="1" fontAlgn="base" hangingPunct="1">
        <a:spcBef>
          <a:spcPct val="20000"/>
        </a:spcBef>
        <a:spcAft>
          <a:spcPct val="0"/>
        </a:spcAft>
        <a:buChar char="»"/>
        <a:defRPr sz="1400">
          <a:solidFill>
            <a:srgbClr val="00449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9080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2276475"/>
            <a:ext cx="8229600" cy="384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ftr" sz="quarter" idx="3"/>
          </p:nvPr>
        </p:nvSpPr>
        <p:spPr bwMode="auto">
          <a:xfrm>
            <a:off x="455613" y="6237288"/>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b="0">
                <a:solidFill>
                  <a:srgbClr val="000000"/>
                </a:solidFill>
                <a:latin typeface="Arial" charset="0"/>
              </a:defRPr>
            </a:lvl1pPr>
          </a:lstStyle>
          <a:p>
            <a:pPr>
              <a:defRPr/>
            </a:pPr>
            <a:endParaRPr lang="en-US"/>
          </a:p>
        </p:txBody>
      </p:sp>
      <p:sp>
        <p:nvSpPr>
          <p:cNvPr id="4101" name="Rectangle 9"/>
          <p:cNvSpPr>
            <a:spLocks noChangeArrowheads="1"/>
          </p:cNvSpPr>
          <p:nvPr/>
        </p:nvSpPr>
        <p:spPr bwMode="auto">
          <a:xfrm>
            <a:off x="4352925" y="6597650"/>
            <a:ext cx="438150" cy="260350"/>
          </a:xfrm>
          <a:prstGeom prst="rect">
            <a:avLst/>
          </a:prstGeom>
          <a:solidFill>
            <a:srgbClr val="004494"/>
          </a:solidFill>
          <a:ln>
            <a:noFill/>
          </a:ln>
          <a:effectLst/>
          <a:extLst>
            <a:ext uri="{91240B29-F687-4f45-9708-019B960494DF}">
              <a14:hiddenLine xmlns:a14="http://schemas.microsoft.com/office/drawing/2010/main" w="9525" algn="ctr">
                <a:solidFill>
                  <a:srgbClr val="133176"/>
                </a:solidFill>
                <a:miter lim="800000"/>
                <a:headEnd/>
                <a:tailEnd/>
              </a14:hiddenLine>
            </a:ext>
            <a:ext uri="{AF507438-7753-43e0-B8FC-AC1667EBCBE1}">
              <a14:hiddenEffects xmlns:a14="http://schemas.microsoft.com/office/drawing/2010/main">
                <a:effectLst>
                  <a:outerShdw dist="23000" dir="5400000" rotWithShape="0">
                    <a:srgbClr val="000000">
                      <a:alpha val="34998"/>
                    </a:srgbClr>
                  </a:outerShdw>
                </a:effectLst>
              </a14:hiddenEffects>
            </a:ext>
          </a:extLst>
        </p:spPr>
        <p:txBody>
          <a:bodyPr anchor="ctr"/>
          <a:lstStyle/>
          <a:p>
            <a:pPr algn="ctr">
              <a:spcBef>
                <a:spcPct val="0"/>
              </a:spcBef>
            </a:pPr>
            <a:endParaRPr lang="en-US" sz="1800" b="0">
              <a:solidFill>
                <a:srgbClr val="FFFFFF"/>
              </a:solidFill>
            </a:endParaRPr>
          </a:p>
        </p:txBody>
      </p:sp>
      <p:sp>
        <p:nvSpPr>
          <p:cNvPr id="4102" name="Rectangle 9"/>
          <p:cNvSpPr>
            <a:spLocks noChangeArrowheads="1"/>
          </p:cNvSpPr>
          <p:nvPr/>
        </p:nvSpPr>
        <p:spPr bwMode="auto">
          <a:xfrm>
            <a:off x="0" y="0"/>
            <a:ext cx="9144000" cy="765175"/>
          </a:xfrm>
          <a:prstGeom prst="rect">
            <a:avLst/>
          </a:prstGeom>
          <a:solidFill>
            <a:srgbClr val="0067B0"/>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spcBef>
                <a:spcPct val="0"/>
              </a:spcBef>
            </a:pPr>
            <a:endParaRPr lang="en-US" sz="1800" b="0">
              <a:solidFill>
                <a:srgbClr val="FFFFFF"/>
              </a:solidFill>
            </a:endParaRPr>
          </a:p>
        </p:txBody>
      </p:sp>
      <p:pic>
        <p:nvPicPr>
          <p:cNvPr id="4103" name="Picture 2" descr="C:\Documents and Settings\lenain\Desktop\Charte\LOGO CE - EN\VERTICAL\NEGATIVE VERSION\PNG\HR\LOGO CE_Vertical_EN_NEG_quadri_H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125913" y="238125"/>
            <a:ext cx="105568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Rectangle 8"/>
          <p:cNvSpPr>
            <a:spLocks noGrp="1" noChangeArrowheads="1"/>
          </p:cNvSpPr>
          <p:nvPr>
            <p:ph type="sldNum" sz="quarter" idx="4"/>
          </p:nvPr>
        </p:nvSpPr>
        <p:spPr bwMode="auto">
          <a:xfrm>
            <a:off x="4352925" y="6597650"/>
            <a:ext cx="43815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800">
                <a:solidFill>
                  <a:srgbClr val="FFFFFF"/>
                </a:solidFill>
              </a:defRPr>
            </a:lvl1pPr>
          </a:lstStyle>
          <a:p>
            <a:pPr>
              <a:defRPr/>
            </a:pPr>
            <a:fld id="{35BC5DD8-E94B-4C03-9EA4-6E5AEFE1AEDF}"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xmlns:p14="http://schemas.microsoft.com/office/powerpoint/2010/main" id="1" dur="indefinite" restart="never" nodeType="tmRoot"/>
      </p:par>
    </p:tnLst>
  </p:timing>
  <p:hf hdr="0" ftr="0" dt="0"/>
  <p:txStyles>
    <p:titleStyle>
      <a:lvl1pPr algn="ctr" rtl="0" eaLnBrk="1" fontAlgn="base" hangingPunct="1">
        <a:spcBef>
          <a:spcPct val="0"/>
        </a:spcBef>
        <a:spcAft>
          <a:spcPct val="0"/>
        </a:spcAft>
        <a:defRPr sz="3000">
          <a:solidFill>
            <a:srgbClr val="004494"/>
          </a:solidFill>
          <a:latin typeface="+mj-lt"/>
          <a:ea typeface="+mj-ea"/>
          <a:cs typeface="+mj-cs"/>
        </a:defRPr>
      </a:lvl1pPr>
      <a:lvl2pPr algn="ctr" rtl="0" eaLnBrk="1" fontAlgn="base" hangingPunct="1">
        <a:spcBef>
          <a:spcPct val="0"/>
        </a:spcBef>
        <a:spcAft>
          <a:spcPct val="0"/>
        </a:spcAft>
        <a:defRPr sz="3000">
          <a:solidFill>
            <a:srgbClr val="004494"/>
          </a:solidFill>
          <a:latin typeface="Verdana" pitchFamily="34" charset="0"/>
        </a:defRPr>
      </a:lvl2pPr>
      <a:lvl3pPr algn="ctr" rtl="0" eaLnBrk="1" fontAlgn="base" hangingPunct="1">
        <a:spcBef>
          <a:spcPct val="0"/>
        </a:spcBef>
        <a:spcAft>
          <a:spcPct val="0"/>
        </a:spcAft>
        <a:defRPr sz="3000">
          <a:solidFill>
            <a:srgbClr val="004494"/>
          </a:solidFill>
          <a:latin typeface="Verdana" pitchFamily="34" charset="0"/>
        </a:defRPr>
      </a:lvl3pPr>
      <a:lvl4pPr algn="ctr" rtl="0" eaLnBrk="1" fontAlgn="base" hangingPunct="1">
        <a:spcBef>
          <a:spcPct val="0"/>
        </a:spcBef>
        <a:spcAft>
          <a:spcPct val="0"/>
        </a:spcAft>
        <a:defRPr sz="3000">
          <a:solidFill>
            <a:srgbClr val="004494"/>
          </a:solidFill>
          <a:latin typeface="Verdana" pitchFamily="34" charset="0"/>
        </a:defRPr>
      </a:lvl4pPr>
      <a:lvl5pPr algn="ctr" rtl="0" eaLnBrk="1" fontAlgn="base" hangingPunct="1">
        <a:spcBef>
          <a:spcPct val="0"/>
        </a:spcBef>
        <a:spcAft>
          <a:spcPct val="0"/>
        </a:spcAft>
        <a:defRPr sz="3000">
          <a:solidFill>
            <a:srgbClr val="004494"/>
          </a:solidFill>
          <a:latin typeface="Verdana" pitchFamily="34" charset="0"/>
        </a:defRPr>
      </a:lvl5pPr>
      <a:lvl6pPr marL="457200" algn="ctr" rtl="0" eaLnBrk="1" fontAlgn="base" hangingPunct="1">
        <a:spcBef>
          <a:spcPct val="0"/>
        </a:spcBef>
        <a:spcAft>
          <a:spcPct val="0"/>
        </a:spcAft>
        <a:defRPr sz="3000">
          <a:solidFill>
            <a:srgbClr val="004494"/>
          </a:solidFill>
          <a:latin typeface="Verdana" pitchFamily="34" charset="0"/>
        </a:defRPr>
      </a:lvl6pPr>
      <a:lvl7pPr marL="914400" algn="ctr" rtl="0" eaLnBrk="1" fontAlgn="base" hangingPunct="1">
        <a:spcBef>
          <a:spcPct val="0"/>
        </a:spcBef>
        <a:spcAft>
          <a:spcPct val="0"/>
        </a:spcAft>
        <a:defRPr sz="3000">
          <a:solidFill>
            <a:srgbClr val="004494"/>
          </a:solidFill>
          <a:latin typeface="Verdana" pitchFamily="34" charset="0"/>
        </a:defRPr>
      </a:lvl7pPr>
      <a:lvl8pPr marL="1371600" algn="ctr" rtl="0" eaLnBrk="1" fontAlgn="base" hangingPunct="1">
        <a:spcBef>
          <a:spcPct val="0"/>
        </a:spcBef>
        <a:spcAft>
          <a:spcPct val="0"/>
        </a:spcAft>
        <a:defRPr sz="3000">
          <a:solidFill>
            <a:srgbClr val="004494"/>
          </a:solidFill>
          <a:latin typeface="Verdana" pitchFamily="34" charset="0"/>
        </a:defRPr>
      </a:lvl8pPr>
      <a:lvl9pPr marL="1828800" algn="ctr" rtl="0" eaLnBrk="1" fontAlgn="base" hangingPunct="1">
        <a:spcBef>
          <a:spcPct val="0"/>
        </a:spcBef>
        <a:spcAft>
          <a:spcPct val="0"/>
        </a:spcAft>
        <a:defRPr sz="3000">
          <a:solidFill>
            <a:srgbClr val="004494"/>
          </a:solidFill>
          <a:latin typeface="Verdana" pitchFamily="34" charset="0"/>
        </a:defRPr>
      </a:lvl9pPr>
    </p:titleStyle>
    <p:bodyStyle>
      <a:lvl1pPr marL="342900" indent="-342900" algn="l" rtl="0" eaLnBrk="1" fontAlgn="base" hangingPunct="1">
        <a:spcBef>
          <a:spcPct val="20000"/>
        </a:spcBef>
        <a:spcAft>
          <a:spcPct val="0"/>
        </a:spcAft>
        <a:buChar char="•"/>
        <a:defRPr sz="2400">
          <a:solidFill>
            <a:srgbClr val="004494"/>
          </a:solidFill>
          <a:latin typeface="+mn-lt"/>
          <a:ea typeface="+mn-ea"/>
          <a:cs typeface="+mn-cs"/>
        </a:defRPr>
      </a:lvl1pPr>
      <a:lvl2pPr marL="742950" indent="-285750" algn="l" rtl="0" eaLnBrk="1" fontAlgn="base" hangingPunct="1">
        <a:spcBef>
          <a:spcPct val="20000"/>
        </a:spcBef>
        <a:spcAft>
          <a:spcPct val="0"/>
        </a:spcAft>
        <a:buChar char="–"/>
        <a:defRPr sz="2000">
          <a:solidFill>
            <a:srgbClr val="004494"/>
          </a:solidFill>
          <a:latin typeface="+mn-lt"/>
        </a:defRPr>
      </a:lvl2pPr>
      <a:lvl3pPr marL="1143000" indent="-228600" algn="l" rtl="0" eaLnBrk="1" fontAlgn="base" hangingPunct="1">
        <a:spcBef>
          <a:spcPct val="20000"/>
        </a:spcBef>
        <a:spcAft>
          <a:spcPct val="0"/>
        </a:spcAft>
        <a:buChar char="•"/>
        <a:defRPr sz="1400">
          <a:solidFill>
            <a:srgbClr val="004494"/>
          </a:solidFill>
          <a:latin typeface="+mn-lt"/>
        </a:defRPr>
      </a:lvl3pPr>
      <a:lvl4pPr marL="1600200" indent="-228600" algn="l" rtl="0" eaLnBrk="1" fontAlgn="base" hangingPunct="1">
        <a:spcBef>
          <a:spcPct val="20000"/>
        </a:spcBef>
        <a:spcAft>
          <a:spcPct val="0"/>
        </a:spcAft>
        <a:buChar char="–"/>
        <a:defRPr sz="1400">
          <a:solidFill>
            <a:srgbClr val="004494"/>
          </a:solidFill>
          <a:latin typeface="+mn-lt"/>
        </a:defRPr>
      </a:lvl4pPr>
      <a:lvl5pPr marL="2057400" indent="-228600" algn="l" rtl="0" eaLnBrk="1" fontAlgn="base" hangingPunct="1">
        <a:spcBef>
          <a:spcPct val="20000"/>
        </a:spcBef>
        <a:spcAft>
          <a:spcPct val="0"/>
        </a:spcAft>
        <a:buChar char="»"/>
        <a:defRPr sz="1400">
          <a:solidFill>
            <a:srgbClr val="004494"/>
          </a:solidFill>
          <a:latin typeface="+mn-lt"/>
        </a:defRPr>
      </a:lvl5pPr>
      <a:lvl6pPr marL="2514600" indent="-228600" algn="l" rtl="0" eaLnBrk="1" fontAlgn="base" hangingPunct="1">
        <a:spcBef>
          <a:spcPct val="20000"/>
        </a:spcBef>
        <a:spcAft>
          <a:spcPct val="0"/>
        </a:spcAft>
        <a:buChar char="»"/>
        <a:defRPr sz="1400">
          <a:solidFill>
            <a:srgbClr val="004494"/>
          </a:solidFill>
          <a:latin typeface="+mn-lt"/>
        </a:defRPr>
      </a:lvl6pPr>
      <a:lvl7pPr marL="2971800" indent="-228600" algn="l" rtl="0" eaLnBrk="1" fontAlgn="base" hangingPunct="1">
        <a:spcBef>
          <a:spcPct val="20000"/>
        </a:spcBef>
        <a:spcAft>
          <a:spcPct val="0"/>
        </a:spcAft>
        <a:buChar char="»"/>
        <a:defRPr sz="1400">
          <a:solidFill>
            <a:srgbClr val="004494"/>
          </a:solidFill>
          <a:latin typeface="+mn-lt"/>
        </a:defRPr>
      </a:lvl7pPr>
      <a:lvl8pPr marL="3429000" indent="-228600" algn="l" rtl="0" eaLnBrk="1" fontAlgn="base" hangingPunct="1">
        <a:spcBef>
          <a:spcPct val="20000"/>
        </a:spcBef>
        <a:spcAft>
          <a:spcPct val="0"/>
        </a:spcAft>
        <a:buChar char="»"/>
        <a:defRPr sz="1400">
          <a:solidFill>
            <a:srgbClr val="004494"/>
          </a:solidFill>
          <a:latin typeface="+mn-lt"/>
        </a:defRPr>
      </a:lvl8pPr>
      <a:lvl9pPr marL="3886200" indent="-228600" algn="l" rtl="0" eaLnBrk="1" fontAlgn="base" hangingPunct="1">
        <a:spcBef>
          <a:spcPct val="20000"/>
        </a:spcBef>
        <a:spcAft>
          <a:spcPct val="0"/>
        </a:spcAft>
        <a:buChar char="»"/>
        <a:defRPr sz="1400">
          <a:solidFill>
            <a:srgbClr val="00449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9080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2276475"/>
            <a:ext cx="8229600" cy="384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ftr" sz="quarter" idx="3"/>
          </p:nvPr>
        </p:nvSpPr>
        <p:spPr bwMode="auto">
          <a:xfrm>
            <a:off x="455613" y="6237288"/>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b="0">
                <a:solidFill>
                  <a:srgbClr val="000000"/>
                </a:solidFill>
                <a:latin typeface="Arial" charset="0"/>
              </a:defRPr>
            </a:lvl1pPr>
          </a:lstStyle>
          <a:p>
            <a:pPr>
              <a:defRPr/>
            </a:pPr>
            <a:endParaRPr lang="en-US"/>
          </a:p>
        </p:txBody>
      </p:sp>
      <p:sp>
        <p:nvSpPr>
          <p:cNvPr id="5125" name="Rectangle 9"/>
          <p:cNvSpPr>
            <a:spLocks noChangeArrowheads="1"/>
          </p:cNvSpPr>
          <p:nvPr/>
        </p:nvSpPr>
        <p:spPr bwMode="auto">
          <a:xfrm>
            <a:off x="4352925" y="6597650"/>
            <a:ext cx="438150" cy="260350"/>
          </a:xfrm>
          <a:prstGeom prst="rect">
            <a:avLst/>
          </a:prstGeom>
          <a:solidFill>
            <a:srgbClr val="004494"/>
          </a:solidFill>
          <a:ln>
            <a:noFill/>
          </a:ln>
          <a:effectLst/>
          <a:extLst>
            <a:ext uri="{91240B29-F687-4f45-9708-019B960494DF}">
              <a14:hiddenLine xmlns:a14="http://schemas.microsoft.com/office/drawing/2010/main" w="9525" algn="ctr">
                <a:solidFill>
                  <a:srgbClr val="133176"/>
                </a:solidFill>
                <a:miter lim="800000"/>
                <a:headEnd/>
                <a:tailEnd/>
              </a14:hiddenLine>
            </a:ext>
            <a:ext uri="{AF507438-7753-43e0-B8FC-AC1667EBCBE1}">
              <a14:hiddenEffects xmlns:a14="http://schemas.microsoft.com/office/drawing/2010/main">
                <a:effectLst>
                  <a:outerShdw dist="23000" dir="5400000" rotWithShape="0">
                    <a:srgbClr val="000000">
                      <a:alpha val="34998"/>
                    </a:srgbClr>
                  </a:outerShdw>
                </a:effectLst>
              </a14:hiddenEffects>
            </a:ext>
          </a:extLst>
        </p:spPr>
        <p:txBody>
          <a:bodyPr anchor="ctr"/>
          <a:lstStyle/>
          <a:p>
            <a:pPr algn="ctr">
              <a:spcBef>
                <a:spcPct val="0"/>
              </a:spcBef>
            </a:pPr>
            <a:endParaRPr lang="en-US" sz="1800" b="0">
              <a:solidFill>
                <a:srgbClr val="FFFFFF"/>
              </a:solidFill>
            </a:endParaRPr>
          </a:p>
        </p:txBody>
      </p:sp>
      <p:sp>
        <p:nvSpPr>
          <p:cNvPr id="5126" name="Rectangle 9"/>
          <p:cNvSpPr>
            <a:spLocks noChangeArrowheads="1"/>
          </p:cNvSpPr>
          <p:nvPr/>
        </p:nvSpPr>
        <p:spPr bwMode="auto">
          <a:xfrm>
            <a:off x="0" y="0"/>
            <a:ext cx="9144000" cy="765175"/>
          </a:xfrm>
          <a:prstGeom prst="rect">
            <a:avLst/>
          </a:prstGeom>
          <a:solidFill>
            <a:srgbClr val="0067B0"/>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spcBef>
                <a:spcPct val="0"/>
              </a:spcBef>
            </a:pPr>
            <a:endParaRPr lang="en-US" sz="1800" b="0">
              <a:solidFill>
                <a:srgbClr val="FFFFFF"/>
              </a:solidFill>
            </a:endParaRPr>
          </a:p>
        </p:txBody>
      </p:sp>
      <p:pic>
        <p:nvPicPr>
          <p:cNvPr id="5127" name="Picture 2" descr="C:\Documents and Settings\lenain\Desktop\Charte\LOGO CE - EN\VERTICAL\NEGATIVE VERSION\PNG\HR\LOGO CE_Vertical_EN_NEG_quadri_H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125913" y="238125"/>
            <a:ext cx="105568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Rectangle 8"/>
          <p:cNvSpPr>
            <a:spLocks noGrp="1" noChangeArrowheads="1"/>
          </p:cNvSpPr>
          <p:nvPr>
            <p:ph type="sldNum" sz="quarter" idx="4"/>
          </p:nvPr>
        </p:nvSpPr>
        <p:spPr bwMode="auto">
          <a:xfrm>
            <a:off x="4352925" y="6597650"/>
            <a:ext cx="43815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800">
                <a:solidFill>
                  <a:srgbClr val="FFFFFF"/>
                </a:solidFill>
              </a:defRPr>
            </a:lvl1pPr>
          </a:lstStyle>
          <a:p>
            <a:pPr>
              <a:defRPr/>
            </a:pPr>
            <a:fld id="{DFDEB32C-DA9A-49AC-8818-D55A1CE0EEE1}"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xmlns:p14="http://schemas.microsoft.com/office/powerpoint/2010/main" id="1" dur="indefinite" restart="never" nodeType="tmRoot"/>
      </p:par>
    </p:tnLst>
  </p:timing>
  <p:hf hdr="0" ftr="0" dt="0"/>
  <p:txStyles>
    <p:titleStyle>
      <a:lvl1pPr algn="ctr" rtl="0" eaLnBrk="1" fontAlgn="base" hangingPunct="1">
        <a:spcBef>
          <a:spcPct val="0"/>
        </a:spcBef>
        <a:spcAft>
          <a:spcPct val="0"/>
        </a:spcAft>
        <a:defRPr sz="3000">
          <a:solidFill>
            <a:srgbClr val="004494"/>
          </a:solidFill>
          <a:latin typeface="+mj-lt"/>
          <a:ea typeface="+mj-ea"/>
          <a:cs typeface="+mj-cs"/>
        </a:defRPr>
      </a:lvl1pPr>
      <a:lvl2pPr algn="ctr" rtl="0" eaLnBrk="1" fontAlgn="base" hangingPunct="1">
        <a:spcBef>
          <a:spcPct val="0"/>
        </a:spcBef>
        <a:spcAft>
          <a:spcPct val="0"/>
        </a:spcAft>
        <a:defRPr sz="3000">
          <a:solidFill>
            <a:srgbClr val="004494"/>
          </a:solidFill>
          <a:latin typeface="Verdana" pitchFamily="34" charset="0"/>
        </a:defRPr>
      </a:lvl2pPr>
      <a:lvl3pPr algn="ctr" rtl="0" eaLnBrk="1" fontAlgn="base" hangingPunct="1">
        <a:spcBef>
          <a:spcPct val="0"/>
        </a:spcBef>
        <a:spcAft>
          <a:spcPct val="0"/>
        </a:spcAft>
        <a:defRPr sz="3000">
          <a:solidFill>
            <a:srgbClr val="004494"/>
          </a:solidFill>
          <a:latin typeface="Verdana" pitchFamily="34" charset="0"/>
        </a:defRPr>
      </a:lvl3pPr>
      <a:lvl4pPr algn="ctr" rtl="0" eaLnBrk="1" fontAlgn="base" hangingPunct="1">
        <a:spcBef>
          <a:spcPct val="0"/>
        </a:spcBef>
        <a:spcAft>
          <a:spcPct val="0"/>
        </a:spcAft>
        <a:defRPr sz="3000">
          <a:solidFill>
            <a:srgbClr val="004494"/>
          </a:solidFill>
          <a:latin typeface="Verdana" pitchFamily="34" charset="0"/>
        </a:defRPr>
      </a:lvl4pPr>
      <a:lvl5pPr algn="ctr" rtl="0" eaLnBrk="1" fontAlgn="base" hangingPunct="1">
        <a:spcBef>
          <a:spcPct val="0"/>
        </a:spcBef>
        <a:spcAft>
          <a:spcPct val="0"/>
        </a:spcAft>
        <a:defRPr sz="3000">
          <a:solidFill>
            <a:srgbClr val="004494"/>
          </a:solidFill>
          <a:latin typeface="Verdana" pitchFamily="34" charset="0"/>
        </a:defRPr>
      </a:lvl5pPr>
      <a:lvl6pPr marL="457200" algn="ctr" rtl="0" eaLnBrk="1" fontAlgn="base" hangingPunct="1">
        <a:spcBef>
          <a:spcPct val="0"/>
        </a:spcBef>
        <a:spcAft>
          <a:spcPct val="0"/>
        </a:spcAft>
        <a:defRPr sz="3000">
          <a:solidFill>
            <a:srgbClr val="004494"/>
          </a:solidFill>
          <a:latin typeface="Verdana" pitchFamily="34" charset="0"/>
        </a:defRPr>
      </a:lvl6pPr>
      <a:lvl7pPr marL="914400" algn="ctr" rtl="0" eaLnBrk="1" fontAlgn="base" hangingPunct="1">
        <a:spcBef>
          <a:spcPct val="0"/>
        </a:spcBef>
        <a:spcAft>
          <a:spcPct val="0"/>
        </a:spcAft>
        <a:defRPr sz="3000">
          <a:solidFill>
            <a:srgbClr val="004494"/>
          </a:solidFill>
          <a:latin typeface="Verdana" pitchFamily="34" charset="0"/>
        </a:defRPr>
      </a:lvl7pPr>
      <a:lvl8pPr marL="1371600" algn="ctr" rtl="0" eaLnBrk="1" fontAlgn="base" hangingPunct="1">
        <a:spcBef>
          <a:spcPct val="0"/>
        </a:spcBef>
        <a:spcAft>
          <a:spcPct val="0"/>
        </a:spcAft>
        <a:defRPr sz="3000">
          <a:solidFill>
            <a:srgbClr val="004494"/>
          </a:solidFill>
          <a:latin typeface="Verdana" pitchFamily="34" charset="0"/>
        </a:defRPr>
      </a:lvl8pPr>
      <a:lvl9pPr marL="1828800" algn="ctr" rtl="0" eaLnBrk="1" fontAlgn="base" hangingPunct="1">
        <a:spcBef>
          <a:spcPct val="0"/>
        </a:spcBef>
        <a:spcAft>
          <a:spcPct val="0"/>
        </a:spcAft>
        <a:defRPr sz="3000">
          <a:solidFill>
            <a:srgbClr val="004494"/>
          </a:solidFill>
          <a:latin typeface="Verdana" pitchFamily="34" charset="0"/>
        </a:defRPr>
      </a:lvl9pPr>
    </p:titleStyle>
    <p:bodyStyle>
      <a:lvl1pPr marL="342900" indent="-342900" algn="l" rtl="0" eaLnBrk="1" fontAlgn="base" hangingPunct="1">
        <a:spcBef>
          <a:spcPct val="20000"/>
        </a:spcBef>
        <a:spcAft>
          <a:spcPct val="0"/>
        </a:spcAft>
        <a:buChar char="•"/>
        <a:defRPr sz="2400">
          <a:solidFill>
            <a:srgbClr val="004494"/>
          </a:solidFill>
          <a:latin typeface="+mn-lt"/>
          <a:ea typeface="+mn-ea"/>
          <a:cs typeface="+mn-cs"/>
        </a:defRPr>
      </a:lvl1pPr>
      <a:lvl2pPr marL="742950" indent="-285750" algn="l" rtl="0" eaLnBrk="1" fontAlgn="base" hangingPunct="1">
        <a:spcBef>
          <a:spcPct val="20000"/>
        </a:spcBef>
        <a:spcAft>
          <a:spcPct val="0"/>
        </a:spcAft>
        <a:buChar char="–"/>
        <a:defRPr sz="2000">
          <a:solidFill>
            <a:srgbClr val="004494"/>
          </a:solidFill>
          <a:latin typeface="+mn-lt"/>
        </a:defRPr>
      </a:lvl2pPr>
      <a:lvl3pPr marL="1143000" indent="-228600" algn="l" rtl="0" eaLnBrk="1" fontAlgn="base" hangingPunct="1">
        <a:spcBef>
          <a:spcPct val="20000"/>
        </a:spcBef>
        <a:spcAft>
          <a:spcPct val="0"/>
        </a:spcAft>
        <a:buChar char="•"/>
        <a:defRPr sz="1400">
          <a:solidFill>
            <a:srgbClr val="004494"/>
          </a:solidFill>
          <a:latin typeface="+mn-lt"/>
        </a:defRPr>
      </a:lvl3pPr>
      <a:lvl4pPr marL="1600200" indent="-228600" algn="l" rtl="0" eaLnBrk="1" fontAlgn="base" hangingPunct="1">
        <a:spcBef>
          <a:spcPct val="20000"/>
        </a:spcBef>
        <a:spcAft>
          <a:spcPct val="0"/>
        </a:spcAft>
        <a:buChar char="–"/>
        <a:defRPr sz="1400">
          <a:solidFill>
            <a:srgbClr val="004494"/>
          </a:solidFill>
          <a:latin typeface="+mn-lt"/>
        </a:defRPr>
      </a:lvl4pPr>
      <a:lvl5pPr marL="2057400" indent="-228600" algn="l" rtl="0" eaLnBrk="1" fontAlgn="base" hangingPunct="1">
        <a:spcBef>
          <a:spcPct val="20000"/>
        </a:spcBef>
        <a:spcAft>
          <a:spcPct val="0"/>
        </a:spcAft>
        <a:buChar char="»"/>
        <a:defRPr sz="1400">
          <a:solidFill>
            <a:srgbClr val="004494"/>
          </a:solidFill>
          <a:latin typeface="+mn-lt"/>
        </a:defRPr>
      </a:lvl5pPr>
      <a:lvl6pPr marL="2514600" indent="-228600" algn="l" rtl="0" eaLnBrk="1" fontAlgn="base" hangingPunct="1">
        <a:spcBef>
          <a:spcPct val="20000"/>
        </a:spcBef>
        <a:spcAft>
          <a:spcPct val="0"/>
        </a:spcAft>
        <a:buChar char="»"/>
        <a:defRPr sz="1400">
          <a:solidFill>
            <a:srgbClr val="004494"/>
          </a:solidFill>
          <a:latin typeface="+mn-lt"/>
        </a:defRPr>
      </a:lvl6pPr>
      <a:lvl7pPr marL="2971800" indent="-228600" algn="l" rtl="0" eaLnBrk="1" fontAlgn="base" hangingPunct="1">
        <a:spcBef>
          <a:spcPct val="20000"/>
        </a:spcBef>
        <a:spcAft>
          <a:spcPct val="0"/>
        </a:spcAft>
        <a:buChar char="»"/>
        <a:defRPr sz="1400">
          <a:solidFill>
            <a:srgbClr val="004494"/>
          </a:solidFill>
          <a:latin typeface="+mn-lt"/>
        </a:defRPr>
      </a:lvl7pPr>
      <a:lvl8pPr marL="3429000" indent="-228600" algn="l" rtl="0" eaLnBrk="1" fontAlgn="base" hangingPunct="1">
        <a:spcBef>
          <a:spcPct val="20000"/>
        </a:spcBef>
        <a:spcAft>
          <a:spcPct val="0"/>
        </a:spcAft>
        <a:buChar char="»"/>
        <a:defRPr sz="1400">
          <a:solidFill>
            <a:srgbClr val="004494"/>
          </a:solidFill>
          <a:latin typeface="+mn-lt"/>
        </a:defRPr>
      </a:lvl8pPr>
      <a:lvl9pPr marL="3886200" indent="-228600" algn="l" rtl="0" eaLnBrk="1" fontAlgn="base" hangingPunct="1">
        <a:spcBef>
          <a:spcPct val="20000"/>
        </a:spcBef>
        <a:spcAft>
          <a:spcPct val="0"/>
        </a:spcAft>
        <a:buChar char="»"/>
        <a:defRPr sz="1400">
          <a:solidFill>
            <a:srgbClr val="00449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457200" y="9080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gray">
          <a:xfrm>
            <a:off x="457200" y="2276475"/>
            <a:ext cx="8229600" cy="384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Rectangle 9"/>
          <p:cNvSpPr>
            <a:spLocks noChangeArrowheads="1"/>
          </p:cNvSpPr>
          <p:nvPr/>
        </p:nvSpPr>
        <p:spPr bwMode="gray">
          <a:xfrm>
            <a:off x="4352925" y="6597650"/>
            <a:ext cx="438150" cy="260350"/>
          </a:xfrm>
          <a:prstGeom prst="rect">
            <a:avLst/>
          </a:prstGeom>
          <a:solidFill>
            <a:srgbClr val="004494"/>
          </a:solidFill>
          <a:ln>
            <a:noFill/>
          </a:ln>
          <a:effectLst/>
          <a:extLst>
            <a:ext uri="{91240B29-F687-4f45-9708-019B960494DF}">
              <a14:hiddenLine xmlns:a14="http://schemas.microsoft.com/office/drawing/2010/main" w="9525" algn="ctr">
                <a:solidFill>
                  <a:srgbClr val="133176"/>
                </a:solidFill>
                <a:miter lim="800000"/>
                <a:headEnd/>
                <a:tailEnd/>
              </a14:hiddenLine>
            </a:ext>
            <a:ext uri="{AF507438-7753-43e0-B8FC-AC1667EBCBE1}">
              <a14:hiddenEffects xmlns:a14="http://schemas.microsoft.com/office/drawing/2010/main">
                <a:effectLst>
                  <a:outerShdw dist="23000" dir="5400000" rotWithShape="0">
                    <a:srgbClr val="000000">
                      <a:alpha val="34998"/>
                    </a:srgbClr>
                  </a:outerShdw>
                </a:effectLst>
              </a14:hiddenEffects>
            </a:ext>
          </a:extLst>
        </p:spPr>
        <p:txBody>
          <a:bodyPr anchor="ctr"/>
          <a:lstStyle/>
          <a:p>
            <a:pPr algn="ctr"/>
            <a:endParaRPr lang="en-US" sz="1800">
              <a:solidFill>
                <a:srgbClr val="FFFFFF"/>
              </a:solidFill>
            </a:endParaRPr>
          </a:p>
        </p:txBody>
      </p:sp>
      <p:sp>
        <p:nvSpPr>
          <p:cNvPr id="1030" name="Rectangle 9"/>
          <p:cNvSpPr>
            <a:spLocks noChangeArrowheads="1"/>
          </p:cNvSpPr>
          <p:nvPr/>
        </p:nvSpPr>
        <p:spPr bwMode="gray">
          <a:xfrm>
            <a:off x="0" y="0"/>
            <a:ext cx="9144000" cy="765175"/>
          </a:xfrm>
          <a:prstGeom prst="rect">
            <a:avLst/>
          </a:prstGeom>
          <a:solidFill>
            <a:schemeClr val="tx1"/>
          </a:solidFill>
          <a:ln>
            <a:noFill/>
          </a:ln>
          <a:extLst/>
        </p:spPr>
        <p:txBody>
          <a:bodyPr anchor="ctr"/>
          <a:lstStyle/>
          <a:p>
            <a:pPr algn="ctr"/>
            <a:endParaRPr lang="en-US" sz="1800">
              <a:solidFill>
                <a:srgbClr val="FFFFFF"/>
              </a:solidFill>
            </a:endParaRPr>
          </a:p>
        </p:txBody>
      </p:sp>
      <p:pic>
        <p:nvPicPr>
          <p:cNvPr id="1031" name="Picture 2" descr="C:\Documents and Settings\lenain\Desktop\Charte\LOGO CE - EN\VERTICAL\NEGATIVE VERSION\PNG\HR\LOGO CE_Vertical_EN_NEG_quadri_HR.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gray">
          <a:xfrm>
            <a:off x="4125913" y="238125"/>
            <a:ext cx="105568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Rectangle 8"/>
          <p:cNvSpPr>
            <a:spLocks noGrp="1" noChangeArrowheads="1"/>
          </p:cNvSpPr>
          <p:nvPr>
            <p:ph type="sldNum" sz="quarter" idx="4"/>
          </p:nvPr>
        </p:nvSpPr>
        <p:spPr bwMode="gray">
          <a:xfrm>
            <a:off x="4352925" y="6597650"/>
            <a:ext cx="438150" cy="261938"/>
          </a:xfrm>
          <a:prstGeom prst="rect">
            <a:avLst/>
          </a:prstGeom>
          <a:solidFill>
            <a:srgbClr val="004494"/>
          </a:solidFill>
          <a:ln>
            <a:noFill/>
          </a:ln>
          <a:effectLst/>
          <a:extLst/>
        </p:spPr>
        <p:txBody>
          <a:bodyPr vert="horz" wrap="square" lIns="91440" tIns="45720" rIns="91440" bIns="45720" numCol="1" anchor="t" anchorCtr="0" compatLnSpc="1">
            <a:prstTxWarp prst="textNoShape">
              <a:avLst/>
            </a:prstTxWarp>
          </a:bodyPr>
          <a:lstStyle>
            <a:lvl1pPr algn="ctr">
              <a:spcBef>
                <a:spcPct val="0"/>
              </a:spcBef>
              <a:defRPr sz="800">
                <a:solidFill>
                  <a:srgbClr val="FFFFFF"/>
                </a:solidFill>
              </a:defRPr>
            </a:lvl1pPr>
          </a:lstStyle>
          <a:p>
            <a:fld id="{B295FA10-D784-471B-9B66-2555E6525859}" type="slidenum">
              <a:rPr lang="en-GB" altLang="en-US" smtClean="0"/>
              <a:pPr/>
              <a:t>‹n.›</a:t>
            </a:fld>
            <a:endParaRPr lang="en-GB" altLang="en-US" dirty="0"/>
          </a:p>
        </p:txBody>
      </p:sp>
    </p:spTree>
    <p:extLst>
      <p:ext uri="{BB962C8B-B14F-4D97-AF65-F5344CB8AC3E}">
        <p14:creationId xmlns:p14="http://schemas.microsoft.com/office/powerpoint/2010/main" val="160692209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Lst>
  <p:timing>
    <p:tnLst>
      <p:par>
        <p:cTn xmlns:p14="http://schemas.microsoft.com/office/powerpoint/2010/main" id="1" dur="indefinite" restart="never" nodeType="tmRoot"/>
      </p:par>
    </p:tnLst>
  </p:timing>
  <p:hf hdr="0" ftr="0" dt="0"/>
  <p:txStyles>
    <p:titleStyle>
      <a:lvl1pPr algn="ctr" rtl="0" eaLnBrk="1" fontAlgn="base" hangingPunct="1">
        <a:spcBef>
          <a:spcPct val="0"/>
        </a:spcBef>
        <a:spcAft>
          <a:spcPct val="0"/>
        </a:spcAft>
        <a:defRPr sz="3000">
          <a:solidFill>
            <a:schemeClr val="tx2"/>
          </a:solidFill>
          <a:latin typeface="+mj-lt"/>
          <a:ea typeface="+mj-ea"/>
          <a:cs typeface="+mj-cs"/>
        </a:defRPr>
      </a:lvl1pPr>
      <a:lvl2pPr algn="ctr" rtl="0" eaLnBrk="1" fontAlgn="base" hangingPunct="1">
        <a:spcBef>
          <a:spcPct val="0"/>
        </a:spcBef>
        <a:spcAft>
          <a:spcPct val="0"/>
        </a:spcAft>
        <a:defRPr sz="3000">
          <a:solidFill>
            <a:srgbClr val="004494"/>
          </a:solidFill>
          <a:latin typeface="Verdana" pitchFamily="34" charset="0"/>
        </a:defRPr>
      </a:lvl2pPr>
      <a:lvl3pPr algn="ctr" rtl="0" eaLnBrk="1" fontAlgn="base" hangingPunct="1">
        <a:spcBef>
          <a:spcPct val="0"/>
        </a:spcBef>
        <a:spcAft>
          <a:spcPct val="0"/>
        </a:spcAft>
        <a:defRPr sz="3000">
          <a:solidFill>
            <a:srgbClr val="004494"/>
          </a:solidFill>
          <a:latin typeface="Verdana" pitchFamily="34" charset="0"/>
        </a:defRPr>
      </a:lvl3pPr>
      <a:lvl4pPr algn="ctr" rtl="0" eaLnBrk="1" fontAlgn="base" hangingPunct="1">
        <a:spcBef>
          <a:spcPct val="0"/>
        </a:spcBef>
        <a:spcAft>
          <a:spcPct val="0"/>
        </a:spcAft>
        <a:defRPr sz="3000">
          <a:solidFill>
            <a:srgbClr val="004494"/>
          </a:solidFill>
          <a:latin typeface="Verdana" pitchFamily="34" charset="0"/>
        </a:defRPr>
      </a:lvl4pPr>
      <a:lvl5pPr algn="ctr" rtl="0" eaLnBrk="1" fontAlgn="base" hangingPunct="1">
        <a:spcBef>
          <a:spcPct val="0"/>
        </a:spcBef>
        <a:spcAft>
          <a:spcPct val="0"/>
        </a:spcAft>
        <a:defRPr sz="3000">
          <a:solidFill>
            <a:srgbClr val="004494"/>
          </a:solidFill>
          <a:latin typeface="Verdana" pitchFamily="34" charset="0"/>
        </a:defRPr>
      </a:lvl5pPr>
      <a:lvl6pPr marL="457200" algn="ctr" rtl="0" eaLnBrk="1" fontAlgn="base" hangingPunct="1">
        <a:spcBef>
          <a:spcPct val="0"/>
        </a:spcBef>
        <a:spcAft>
          <a:spcPct val="0"/>
        </a:spcAft>
        <a:defRPr sz="3000">
          <a:solidFill>
            <a:srgbClr val="004494"/>
          </a:solidFill>
          <a:latin typeface="Verdana" pitchFamily="34" charset="0"/>
        </a:defRPr>
      </a:lvl6pPr>
      <a:lvl7pPr marL="914400" algn="ctr" rtl="0" eaLnBrk="1" fontAlgn="base" hangingPunct="1">
        <a:spcBef>
          <a:spcPct val="0"/>
        </a:spcBef>
        <a:spcAft>
          <a:spcPct val="0"/>
        </a:spcAft>
        <a:defRPr sz="3000">
          <a:solidFill>
            <a:srgbClr val="004494"/>
          </a:solidFill>
          <a:latin typeface="Verdana" pitchFamily="34" charset="0"/>
        </a:defRPr>
      </a:lvl7pPr>
      <a:lvl8pPr marL="1371600" algn="ctr" rtl="0" eaLnBrk="1" fontAlgn="base" hangingPunct="1">
        <a:spcBef>
          <a:spcPct val="0"/>
        </a:spcBef>
        <a:spcAft>
          <a:spcPct val="0"/>
        </a:spcAft>
        <a:defRPr sz="3000">
          <a:solidFill>
            <a:srgbClr val="004494"/>
          </a:solidFill>
          <a:latin typeface="Verdana" pitchFamily="34" charset="0"/>
        </a:defRPr>
      </a:lvl8pPr>
      <a:lvl9pPr marL="1828800" algn="ctr" rtl="0" eaLnBrk="1" fontAlgn="base" hangingPunct="1">
        <a:spcBef>
          <a:spcPct val="0"/>
        </a:spcBef>
        <a:spcAft>
          <a:spcPct val="0"/>
        </a:spcAft>
        <a:defRPr sz="3000">
          <a:solidFill>
            <a:srgbClr val="004494"/>
          </a:solidFill>
          <a:latin typeface="Verdana" pitchFamily="34" charset="0"/>
        </a:defRPr>
      </a:lvl9pPr>
    </p:titleStyle>
    <p:bodyStyle>
      <a:lvl1pPr marL="342900" indent="-342900" algn="l" rtl="0" eaLnBrk="1" fontAlgn="base" hangingPunct="1">
        <a:spcBef>
          <a:spcPct val="20000"/>
        </a:spcBef>
        <a:spcAft>
          <a:spcPct val="0"/>
        </a:spcAft>
        <a:buClr>
          <a:schemeClr val="accent3"/>
        </a:buClr>
        <a:buChar char="•"/>
        <a:defRPr sz="2400">
          <a:solidFill>
            <a:schemeClr val="tx2"/>
          </a:solidFill>
          <a:latin typeface="+mn-lt"/>
          <a:ea typeface="+mn-ea"/>
          <a:cs typeface="+mn-cs"/>
        </a:defRPr>
      </a:lvl1pPr>
      <a:lvl2pPr marL="742950" indent="-387350" algn="l" rtl="0" eaLnBrk="1" fontAlgn="base" hangingPunct="1">
        <a:spcBef>
          <a:spcPct val="20000"/>
        </a:spcBef>
        <a:spcAft>
          <a:spcPct val="0"/>
        </a:spcAft>
        <a:buClr>
          <a:schemeClr val="accent5"/>
        </a:buClr>
        <a:buFont typeface="Wingdings" panose="05000000000000000000" pitchFamily="2" charset="2"/>
        <a:buChar char=""/>
        <a:defRPr sz="2000">
          <a:solidFill>
            <a:schemeClr val="tx2"/>
          </a:solidFill>
          <a:latin typeface="+mn-lt"/>
        </a:defRPr>
      </a:lvl2pPr>
      <a:lvl3pPr marL="1143000" indent="-228600" algn="l" rtl="0" eaLnBrk="1" fontAlgn="base" hangingPunct="1">
        <a:spcBef>
          <a:spcPct val="20000"/>
        </a:spcBef>
        <a:spcAft>
          <a:spcPct val="0"/>
        </a:spcAft>
        <a:buChar char="•"/>
        <a:defRPr sz="1400">
          <a:solidFill>
            <a:schemeClr val="tx2"/>
          </a:solidFill>
          <a:latin typeface="+mn-lt"/>
        </a:defRPr>
      </a:lvl3pPr>
      <a:lvl4pPr marL="1600200" indent="-228600" algn="l" rtl="0" eaLnBrk="1" fontAlgn="base" hangingPunct="1">
        <a:spcBef>
          <a:spcPct val="20000"/>
        </a:spcBef>
        <a:spcAft>
          <a:spcPct val="0"/>
        </a:spcAft>
        <a:buChar char="–"/>
        <a:defRPr sz="1400">
          <a:solidFill>
            <a:schemeClr val="tx2"/>
          </a:solidFill>
          <a:latin typeface="+mn-lt"/>
        </a:defRPr>
      </a:lvl4pPr>
      <a:lvl5pPr marL="2057400" indent="-228600" algn="l" rtl="0" eaLnBrk="1" fontAlgn="base" hangingPunct="1">
        <a:spcBef>
          <a:spcPct val="20000"/>
        </a:spcBef>
        <a:spcAft>
          <a:spcPct val="0"/>
        </a:spcAft>
        <a:buChar char="»"/>
        <a:defRPr sz="1400">
          <a:solidFill>
            <a:schemeClr val="tx2"/>
          </a:solidFill>
          <a:latin typeface="+mn-lt"/>
        </a:defRPr>
      </a:lvl5pPr>
      <a:lvl6pPr marL="2514600" indent="-228600" algn="l" rtl="0" eaLnBrk="1" fontAlgn="base" hangingPunct="1">
        <a:spcBef>
          <a:spcPct val="20000"/>
        </a:spcBef>
        <a:spcAft>
          <a:spcPct val="0"/>
        </a:spcAft>
        <a:buChar char="»"/>
        <a:defRPr sz="1400">
          <a:solidFill>
            <a:srgbClr val="004494"/>
          </a:solidFill>
          <a:latin typeface="+mn-lt"/>
        </a:defRPr>
      </a:lvl6pPr>
      <a:lvl7pPr marL="2971800" indent="-228600" algn="l" rtl="0" eaLnBrk="1" fontAlgn="base" hangingPunct="1">
        <a:spcBef>
          <a:spcPct val="20000"/>
        </a:spcBef>
        <a:spcAft>
          <a:spcPct val="0"/>
        </a:spcAft>
        <a:buChar char="»"/>
        <a:defRPr sz="1400">
          <a:solidFill>
            <a:srgbClr val="004494"/>
          </a:solidFill>
          <a:latin typeface="+mn-lt"/>
        </a:defRPr>
      </a:lvl7pPr>
      <a:lvl8pPr marL="3429000" indent="-228600" algn="l" rtl="0" eaLnBrk="1" fontAlgn="base" hangingPunct="1">
        <a:spcBef>
          <a:spcPct val="20000"/>
        </a:spcBef>
        <a:spcAft>
          <a:spcPct val="0"/>
        </a:spcAft>
        <a:buChar char="»"/>
        <a:defRPr sz="1400">
          <a:solidFill>
            <a:srgbClr val="004494"/>
          </a:solidFill>
          <a:latin typeface="+mn-lt"/>
        </a:defRPr>
      </a:lvl8pPr>
      <a:lvl9pPr marL="3886200" indent="-228600" algn="l" rtl="0" eaLnBrk="1" fontAlgn="base" hangingPunct="1">
        <a:spcBef>
          <a:spcPct val="20000"/>
        </a:spcBef>
        <a:spcAft>
          <a:spcPct val="0"/>
        </a:spcAft>
        <a:buChar char="»"/>
        <a:defRPr sz="1400">
          <a:solidFill>
            <a:srgbClr val="00449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t-I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B326F77-305D-4FFC-A160-2041247AFAF1}" type="datetimeFigureOut">
              <a:rPr lang="it-IT" smtClean="0">
                <a:solidFill>
                  <a:prstClr val="black">
                    <a:tint val="75000"/>
                  </a:prstClr>
                </a:solidFill>
                <a:latin typeface="Calibri"/>
              </a:rPr>
              <a:pPr fontAlgn="auto">
                <a:spcBef>
                  <a:spcPts val="0"/>
                </a:spcBef>
                <a:spcAft>
                  <a:spcPts val="0"/>
                </a:spcAft>
              </a:pPr>
              <a:t>24/02/19</a:t>
            </a:fld>
            <a:endParaRPr lang="it-IT">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it-IT">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508CF38-E6C6-4388-87DA-BF911E1F0AF0}" type="slidenum">
              <a:rPr lang="it-IT" smtClean="0">
                <a:solidFill>
                  <a:prstClr val="black">
                    <a:tint val="75000"/>
                  </a:prstClr>
                </a:solidFill>
                <a:latin typeface="Calibri"/>
              </a:rPr>
              <a:pPr fontAlgn="auto">
                <a:spcBef>
                  <a:spcPts val="0"/>
                </a:spcBef>
                <a:spcAft>
                  <a:spcPts val="0"/>
                </a:spcAft>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85796935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t-I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B213302-D28A-479B-BA53-8896881E0841}" type="datetimeFigureOut">
              <a:rPr lang="it-IT" smtClean="0">
                <a:solidFill>
                  <a:prstClr val="black">
                    <a:tint val="75000"/>
                  </a:prstClr>
                </a:solidFill>
                <a:latin typeface="Calibri"/>
              </a:rPr>
              <a:pPr fontAlgn="auto">
                <a:spcBef>
                  <a:spcPts val="0"/>
                </a:spcBef>
                <a:spcAft>
                  <a:spcPts val="0"/>
                </a:spcAft>
              </a:pPr>
              <a:t>24/02/19</a:t>
            </a:fld>
            <a:endParaRPr lang="it-IT">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it-IT">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EB29CCB-C00C-4A09-A44A-4E2155F858C6}" type="slidenum">
              <a:rPr lang="it-IT" smtClean="0">
                <a:solidFill>
                  <a:prstClr val="black">
                    <a:tint val="75000"/>
                  </a:prstClr>
                </a:solidFill>
                <a:latin typeface="Calibri"/>
              </a:rPr>
              <a:pPr fontAlgn="auto">
                <a:spcBef>
                  <a:spcPts val="0"/>
                </a:spcBef>
                <a:spcAft>
                  <a:spcPts val="0"/>
                </a:spcAft>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260317614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t-I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B213302-D28A-479B-BA53-8896881E0841}" type="datetimeFigureOut">
              <a:rPr lang="it-IT" smtClean="0">
                <a:solidFill>
                  <a:prstClr val="black">
                    <a:tint val="75000"/>
                  </a:prstClr>
                </a:solidFill>
                <a:latin typeface="Calibri"/>
              </a:rPr>
              <a:pPr fontAlgn="auto">
                <a:spcBef>
                  <a:spcPts val="0"/>
                </a:spcBef>
                <a:spcAft>
                  <a:spcPts val="0"/>
                </a:spcAft>
              </a:pPr>
              <a:t>24/02/19</a:t>
            </a:fld>
            <a:endParaRPr lang="it-IT">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it-IT">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EB29CCB-C00C-4A09-A44A-4E2155F858C6}" type="slidenum">
              <a:rPr lang="it-IT" smtClean="0">
                <a:solidFill>
                  <a:prstClr val="black">
                    <a:tint val="75000"/>
                  </a:prstClr>
                </a:solidFill>
                <a:latin typeface="Calibri"/>
              </a:rPr>
              <a:pPr fontAlgn="auto">
                <a:spcBef>
                  <a:spcPts val="0"/>
                </a:spcBef>
                <a:spcAft>
                  <a:spcPts val="0"/>
                </a:spcAft>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392074654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image" Target="../media/image6.jpeg"/><Relationship Id="rId3"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85.xml"/><Relationship Id="rId2"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96.xml"/><Relationship Id="rId2"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96.xml"/><Relationship Id="rId2" Type="http://schemas.openxmlformats.org/officeDocument/2006/relationships/diagramData" Target="../diagrams/data6.xml"/></Relationships>
</file>

<file path=ppt/slides/_rels/slide18.xml.rels><?xml version="1.0" encoding="UTF-8" standalone="yes"?>
<Relationships xmlns="http://schemas.openxmlformats.org/package/2006/relationships"><Relationship Id="rId11" Type="http://schemas.openxmlformats.org/officeDocument/2006/relationships/image" Target="../media/image19.jpeg"/><Relationship Id="rId12" Type="http://schemas.openxmlformats.org/officeDocument/2006/relationships/image" Target="../media/image20.jpeg"/><Relationship Id="rId1" Type="http://schemas.openxmlformats.org/officeDocument/2006/relationships/slideLayout" Target="../slideLayouts/slideLayout96.xml"/><Relationship Id="rId2" Type="http://schemas.openxmlformats.org/officeDocument/2006/relationships/diagramData" Target="../diagrams/data7.xml"/><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7" Type="http://schemas.openxmlformats.org/officeDocument/2006/relationships/image" Target="../media/image15.jpeg"/><Relationship Id="rId8" Type="http://schemas.openxmlformats.org/officeDocument/2006/relationships/image" Target="../media/image16.jpeg"/><Relationship Id="rId9" Type="http://schemas.openxmlformats.org/officeDocument/2006/relationships/image" Target="../media/image17.jpeg"/><Relationship Id="rId10"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96.xml"/><Relationship Id="rId2" Type="http://schemas.openxmlformats.org/officeDocument/2006/relationships/diagramData" Target="../diagrams/data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3.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96.xml"/><Relationship Id="rId2" Type="http://schemas.openxmlformats.org/officeDocument/2006/relationships/diagramData" Target="../diagrams/data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7" Type="http://schemas.openxmlformats.org/officeDocument/2006/relationships/diagramData" Target="../diagrams/data11.xml"/><Relationship Id="rId8" Type="http://schemas.openxmlformats.org/officeDocument/2006/relationships/diagramLayout" Target="../diagrams/layout11.xml"/><Relationship Id="rId9" Type="http://schemas.openxmlformats.org/officeDocument/2006/relationships/diagramQuickStyle" Target="../diagrams/quickStyle11.xml"/><Relationship Id="rId10" Type="http://schemas.openxmlformats.org/officeDocument/2006/relationships/diagramColors" Target="../diagrams/colors11.xml"/><Relationship Id="rId11" Type="http://schemas.microsoft.com/office/2007/relationships/diagramDrawing" Target="../diagrams/drawing11.xml"/><Relationship Id="rId1" Type="http://schemas.openxmlformats.org/officeDocument/2006/relationships/slideLayout" Target="../slideLayouts/slideLayout96.xml"/><Relationship Id="rId2" Type="http://schemas.openxmlformats.org/officeDocument/2006/relationships/diagramData" Target="../diagrams/data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6.xml"/><Relationship Id="rId2"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4" Type="http://schemas.openxmlformats.org/officeDocument/2006/relationships/diagramLayout" Target="../diagrams/layout12.xml"/><Relationship Id="rId5" Type="http://schemas.openxmlformats.org/officeDocument/2006/relationships/diagramQuickStyle" Target="../diagrams/quickStyle12.xml"/><Relationship Id="rId6" Type="http://schemas.openxmlformats.org/officeDocument/2006/relationships/diagramColors" Target="../diagrams/colors12.xml"/><Relationship Id="rId7" Type="http://schemas.microsoft.com/office/2007/relationships/diagramDrawing" Target="../diagrams/drawing12.xml"/><Relationship Id="rId8" Type="http://schemas.openxmlformats.org/officeDocument/2006/relationships/image" Target="../media/image24.jpeg"/><Relationship Id="rId1" Type="http://schemas.openxmlformats.org/officeDocument/2006/relationships/slideLayout" Target="../slideLayouts/slideLayout96.xml"/><Relationship Id="rId2"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1" Type="http://schemas.openxmlformats.org/officeDocument/2006/relationships/slideLayout" Target="../slideLayouts/slideLayout96.xml"/><Relationship Id="rId2" Type="http://schemas.openxmlformats.org/officeDocument/2006/relationships/diagramData" Target="../diagrams/data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4.xml"/><Relationship Id="rId4" Type="http://schemas.openxmlformats.org/officeDocument/2006/relationships/diagramLayout" Target="../diagrams/layout14.xml"/><Relationship Id="rId5" Type="http://schemas.openxmlformats.org/officeDocument/2006/relationships/diagramQuickStyle" Target="../diagrams/quickStyle14.xml"/><Relationship Id="rId6" Type="http://schemas.openxmlformats.org/officeDocument/2006/relationships/diagramColors" Target="../diagrams/colors14.xml"/><Relationship Id="rId7" Type="http://schemas.microsoft.com/office/2007/relationships/diagramDrawing" Target="../diagrams/drawing14.xml"/><Relationship Id="rId8" Type="http://schemas.openxmlformats.org/officeDocument/2006/relationships/image" Target="../media/image30.jpeg"/><Relationship Id="rId1" Type="http://schemas.openxmlformats.org/officeDocument/2006/relationships/slideLayout" Target="../slideLayouts/slideLayout96.xml"/><Relationship Id="rId2"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5.xml"/><Relationship Id="rId4" Type="http://schemas.openxmlformats.org/officeDocument/2006/relationships/diagramQuickStyle" Target="../diagrams/quickStyle15.xml"/><Relationship Id="rId5" Type="http://schemas.openxmlformats.org/officeDocument/2006/relationships/diagramColors" Target="../diagrams/colors15.xml"/><Relationship Id="rId6" Type="http://schemas.microsoft.com/office/2007/relationships/diagramDrawing" Target="../diagrams/drawing15.xml"/><Relationship Id="rId7" Type="http://schemas.openxmlformats.org/officeDocument/2006/relationships/image" Target="../media/image30.jpeg"/><Relationship Id="rId1" Type="http://schemas.openxmlformats.org/officeDocument/2006/relationships/slideLayout" Target="../slideLayouts/slideLayout96.xml"/><Relationship Id="rId2" Type="http://schemas.openxmlformats.org/officeDocument/2006/relationships/diagramData" Target="../diagrams/data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63.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image" Target="../media/image30.jpeg"/><Relationship Id="rId3"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image" Target="../media/image3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image" Target="../media/image33.png"/><Relationship Id="rId3" Type="http://schemas.openxmlformats.org/officeDocument/2006/relationships/image" Target="../media/image34.jpeg"/></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6.xml"/><Relationship Id="rId4" Type="http://schemas.openxmlformats.org/officeDocument/2006/relationships/diagramLayout" Target="../diagrams/layout16.xml"/><Relationship Id="rId5" Type="http://schemas.openxmlformats.org/officeDocument/2006/relationships/diagramQuickStyle" Target="../diagrams/quickStyle16.xml"/><Relationship Id="rId6" Type="http://schemas.openxmlformats.org/officeDocument/2006/relationships/diagramColors" Target="../diagrams/colors16.xml"/><Relationship Id="rId7" Type="http://schemas.microsoft.com/office/2007/relationships/diagramDrawing" Target="../diagrams/drawing16.xml"/><Relationship Id="rId8" Type="http://schemas.openxmlformats.org/officeDocument/2006/relationships/image" Target="../media/image37.png"/><Relationship Id="rId1" Type="http://schemas.openxmlformats.org/officeDocument/2006/relationships/slideLayout" Target="../slideLayouts/slideLayout97.xml"/><Relationship Id="rId2"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image" Target="../media/image3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image" Target="../media/image3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image" Target="../media/image4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notesSlide" Target="../notesSlides/notesSlide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image" Target="../media/image4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image" Target="../media/image4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7.xml"/><Relationship Id="rId4" Type="http://schemas.openxmlformats.org/officeDocument/2006/relationships/diagramQuickStyle" Target="../diagrams/quickStyle17.xml"/><Relationship Id="rId5" Type="http://schemas.openxmlformats.org/officeDocument/2006/relationships/diagramColors" Target="../diagrams/colors17.xml"/><Relationship Id="rId6" Type="http://schemas.microsoft.com/office/2007/relationships/diagramDrawing" Target="../diagrams/drawing17.xml"/><Relationship Id="rId1" Type="http://schemas.openxmlformats.org/officeDocument/2006/relationships/slideLayout" Target="../slideLayouts/slideLayout96.xml"/><Relationship Id="rId2" Type="http://schemas.openxmlformats.org/officeDocument/2006/relationships/diagramData" Target="../diagrams/data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6.xml"/><Relationship Id="rId2" Type="http://schemas.openxmlformats.org/officeDocument/2006/relationships/hyperlink" Target="http://www.elencosottoprodotti.it/" TargetMode="External"/><Relationship Id="rId3" Type="http://schemas.openxmlformats.org/officeDocument/2006/relationships/hyperlink" Target="https://www.google.it/url?sa=t&amp;rct=j&amp;q=&amp;esrc=s&amp;source=web&amp;cd=1&amp;ved=0ahUKEwiUpNyWlJDWAhVE6RQKHVEID68QFggnMAA&amp;url=http://www.elencosottoprodotti.it/Download/1517/MATTM_circolare_esplicativa_sottoprodotti.pdf&amp;usg=AFQjCNFggszp4Yf-0mmyrFTfljyRcx7AAQ" TargetMode="Externa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8.xml"/><Relationship Id="rId4" Type="http://schemas.openxmlformats.org/officeDocument/2006/relationships/diagramQuickStyle" Target="../diagrams/quickStyle18.xml"/><Relationship Id="rId5" Type="http://schemas.openxmlformats.org/officeDocument/2006/relationships/diagramColors" Target="../diagrams/colors18.xml"/><Relationship Id="rId6" Type="http://schemas.microsoft.com/office/2007/relationships/diagramDrawing" Target="../diagrams/drawing18.xml"/><Relationship Id="rId1" Type="http://schemas.openxmlformats.org/officeDocument/2006/relationships/slideLayout" Target="../slideLayouts/slideLayout96.xml"/><Relationship Id="rId2" Type="http://schemas.openxmlformats.org/officeDocument/2006/relationships/diagramData" Target="../diagrams/data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9.xml"/><Relationship Id="rId4" Type="http://schemas.openxmlformats.org/officeDocument/2006/relationships/diagramQuickStyle" Target="../diagrams/quickStyle19.xml"/><Relationship Id="rId5" Type="http://schemas.openxmlformats.org/officeDocument/2006/relationships/diagramColors" Target="../diagrams/colors19.xml"/><Relationship Id="rId6" Type="http://schemas.microsoft.com/office/2007/relationships/diagramDrawing" Target="../diagrams/drawing19.xml"/><Relationship Id="rId1" Type="http://schemas.openxmlformats.org/officeDocument/2006/relationships/slideLayout" Target="../slideLayouts/slideLayout96.xml"/><Relationship Id="rId2" Type="http://schemas.openxmlformats.org/officeDocument/2006/relationships/diagramData" Target="../diagrams/data19.xml"/></Relationships>
</file>

<file path=ppt/slides/_rels/slide5.xml.rels><?xml version="1.0" encoding="UTF-8" standalone="yes"?>
<Relationships xmlns="http://schemas.openxmlformats.org/package/2006/relationships"><Relationship Id="rId11" Type="http://schemas.openxmlformats.org/officeDocument/2006/relationships/diagramColors" Target="../diagrams/colors3.xml"/><Relationship Id="rId12"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diagramData" Target="../diagrams/data3.xml"/><Relationship Id="rId9" Type="http://schemas.openxmlformats.org/officeDocument/2006/relationships/diagramLayout" Target="../diagrams/layout3.xml"/><Relationship Id="rId10"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0.xml"/><Relationship Id="rId4" Type="http://schemas.openxmlformats.org/officeDocument/2006/relationships/diagramQuickStyle" Target="../diagrams/quickStyle20.xml"/><Relationship Id="rId5" Type="http://schemas.openxmlformats.org/officeDocument/2006/relationships/diagramColors" Target="../diagrams/colors20.xml"/><Relationship Id="rId6" Type="http://schemas.microsoft.com/office/2007/relationships/diagramDrawing" Target="../diagrams/drawing20.xml"/><Relationship Id="rId1" Type="http://schemas.openxmlformats.org/officeDocument/2006/relationships/slideLayout" Target="../slideLayouts/slideLayout96.xml"/><Relationship Id="rId2" Type="http://schemas.openxmlformats.org/officeDocument/2006/relationships/diagramData" Target="../diagrams/data20.xml"/></Relationships>
</file>

<file path=ppt/slides/_rels/slide51.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hyperlink" Target="http://www.gazzettaufficiale.it/eli/id/2018/06/18/18G00093/sg" TargetMode="External"/><Relationship Id="rId5" Type="http://schemas.openxmlformats.org/officeDocument/2006/relationships/image" Target="../media/image45.png"/><Relationship Id="rId1" Type="http://schemas.openxmlformats.org/officeDocument/2006/relationships/slideLayout" Target="../slideLayouts/slideLayout96.xml"/><Relationship Id="rId2" Type="http://schemas.openxmlformats.org/officeDocument/2006/relationships/hyperlink" Target="http://www.minambiente.it/sites/default/files/archivio/allegati/CSS/decreto_14_febbraio_2013_n._22.pdf"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66.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6.jpeg"/><Relationship Id="rId1" Type="http://schemas.openxmlformats.org/officeDocument/2006/relationships/slideLayout" Target="../slideLayouts/slideLayout107.xml"/><Relationship Id="rId2" Type="http://schemas.openxmlformats.org/officeDocument/2006/relationships/hyperlink" Target="mailto:martagiovanna.geranzani@comune.roma.i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image" Target="../media/image10.png"/><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p:cNvSpPr/>
          <p:nvPr/>
        </p:nvSpPr>
        <p:spPr>
          <a:xfrm>
            <a:off x="0" y="4149080"/>
            <a:ext cx="9144000" cy="79208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8" name="Picture 4" descr="Risultati immagini per anci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952964"/>
            <a:ext cx="936104" cy="13820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395536" y="692696"/>
            <a:ext cx="828092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95536" y="5949280"/>
            <a:ext cx="828092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113324" y="2777932"/>
            <a:ext cx="9036496" cy="984885"/>
          </a:xfrm>
          <a:prstGeom prst="rect">
            <a:avLst/>
          </a:prstGeom>
        </p:spPr>
        <p:txBody>
          <a:bodyPr wrap="square">
            <a:spAutoFit/>
          </a:bodyPr>
          <a:lstStyle/>
          <a:p>
            <a:endParaRPr lang="it-IT" dirty="0"/>
          </a:p>
          <a:p>
            <a:pPr algn="ctr"/>
            <a:r>
              <a:rPr lang="it-IT" sz="2800" dirty="0">
                <a:latin typeface="+mj-lt"/>
              </a:rPr>
              <a:t> </a:t>
            </a:r>
            <a:r>
              <a:rPr lang="it-IT" sz="2800" b="1" dirty="0">
                <a:solidFill>
                  <a:schemeClr val="tx2"/>
                </a:solidFill>
                <a:latin typeface="+mj-lt"/>
              </a:rPr>
              <a:t>LA GESTIONE DEI RIFIUTI E DEI RIFIUTI DI IMBALLAGGIO </a:t>
            </a:r>
            <a:endParaRPr lang="it-IT" sz="2800" dirty="0">
              <a:solidFill>
                <a:schemeClr val="tx2"/>
              </a:solidFill>
              <a:latin typeface="+mj-lt"/>
            </a:endParaRPr>
          </a:p>
          <a:p>
            <a:pPr algn="ctr"/>
            <a:r>
              <a:rPr lang="it-IT" sz="1800" i="1" dirty="0" smtClean="0">
                <a:latin typeface="+mj-lt"/>
              </a:rPr>
              <a:t>Affidamento del servizio, tariffazione e avvio a riciclo dei rifiuti da raccolta differenziata </a:t>
            </a:r>
          </a:p>
        </p:txBody>
      </p:sp>
      <p:sp>
        <p:nvSpPr>
          <p:cNvPr id="15" name="TextBox 14"/>
          <p:cNvSpPr txBox="1"/>
          <p:nvPr/>
        </p:nvSpPr>
        <p:spPr>
          <a:xfrm>
            <a:off x="2866919" y="4345069"/>
            <a:ext cx="2997873" cy="400110"/>
          </a:xfrm>
          <a:prstGeom prst="rect">
            <a:avLst/>
          </a:prstGeom>
          <a:noFill/>
        </p:spPr>
        <p:txBody>
          <a:bodyPr wrap="none" rtlCol="0">
            <a:spAutoFit/>
          </a:bodyPr>
          <a:lstStyle/>
          <a:p>
            <a:pPr algn="ctr"/>
            <a:r>
              <a:rPr lang="it-IT" sz="2000" dirty="0" smtClean="0">
                <a:solidFill>
                  <a:schemeClr val="bg1"/>
                </a:solidFill>
                <a:effectLst>
                  <a:outerShdw blurRad="38100" dist="38100" dir="2700000" algn="tl">
                    <a:srgbClr val="000000">
                      <a:alpha val="43137"/>
                    </a:srgbClr>
                  </a:outerShdw>
                </a:effectLst>
                <a:latin typeface="+mn-lt"/>
              </a:rPr>
              <a:t>LA NORMATIVA SUI RIFIUTI</a:t>
            </a:r>
            <a:endParaRPr lang="it-IT" sz="2000" dirty="0">
              <a:solidFill>
                <a:schemeClr val="bg1"/>
              </a:solidFill>
              <a:effectLst>
                <a:outerShdw blurRad="38100" dist="38100" dir="2700000" algn="tl">
                  <a:srgbClr val="000000">
                    <a:alpha val="43137"/>
                  </a:srgbClr>
                </a:outerShdw>
              </a:effectLst>
              <a:latin typeface="+mn-lt"/>
            </a:endParaRPr>
          </a:p>
        </p:txBody>
      </p:sp>
      <p:sp>
        <p:nvSpPr>
          <p:cNvPr id="18" name="Rectangle 17"/>
          <p:cNvSpPr/>
          <p:nvPr/>
        </p:nvSpPr>
        <p:spPr>
          <a:xfrm>
            <a:off x="7476897" y="6309320"/>
            <a:ext cx="1257845" cy="369332"/>
          </a:xfrm>
          <a:prstGeom prst="rect">
            <a:avLst/>
          </a:prstGeom>
        </p:spPr>
        <p:txBody>
          <a:bodyPr wrap="none">
            <a:spAutoFit/>
          </a:bodyPr>
          <a:lstStyle/>
          <a:p>
            <a:pPr algn="ctr"/>
            <a:r>
              <a:rPr lang="it-IT" sz="1800" b="1" dirty="0">
                <a:solidFill>
                  <a:schemeClr val="tx2"/>
                </a:solidFill>
                <a:latin typeface="+mj-lt"/>
              </a:rPr>
              <a:t>MODULO </a:t>
            </a:r>
            <a:r>
              <a:rPr lang="it-IT" sz="1800" b="1" dirty="0" smtClean="0">
                <a:solidFill>
                  <a:schemeClr val="tx2"/>
                </a:solidFill>
                <a:latin typeface="+mj-lt"/>
              </a:rPr>
              <a:t>1</a:t>
            </a:r>
            <a:endParaRPr lang="it-IT" sz="1800" dirty="0">
              <a:solidFill>
                <a:schemeClr val="tx2"/>
              </a:solidFill>
              <a:latin typeface="+mj-lt"/>
            </a:endParaRPr>
          </a:p>
        </p:txBody>
      </p:sp>
      <p:pic>
        <p:nvPicPr>
          <p:cNvPr id="10" name="Picture 2" descr="Risultati immagini per cona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4783" y="1133120"/>
            <a:ext cx="2144227" cy="102168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915816" y="5085184"/>
            <a:ext cx="3024336" cy="307777"/>
          </a:xfrm>
          <a:prstGeom prst="rect">
            <a:avLst/>
          </a:prstGeom>
          <a:noFill/>
        </p:spPr>
        <p:txBody>
          <a:bodyPr wrap="square" rtlCol="0">
            <a:spAutoFit/>
          </a:bodyPr>
          <a:lstStyle/>
          <a:p>
            <a:pPr fontAlgn="auto">
              <a:spcBef>
                <a:spcPts val="0"/>
              </a:spcBef>
              <a:spcAft>
                <a:spcPts val="0"/>
              </a:spcAft>
            </a:pPr>
            <a:r>
              <a:rPr lang="it-IT" sz="1400" i="1" dirty="0" smtClean="0">
                <a:solidFill>
                  <a:srgbClr val="1F497D">
                    <a:lumMod val="75000"/>
                  </a:srgbClr>
                </a:solidFill>
                <a:latin typeface="Calibri"/>
                <a:cs typeface="+mn-cs"/>
              </a:rPr>
              <a:t>Dottoressa </a:t>
            </a:r>
            <a:r>
              <a:rPr lang="it-IT" sz="1400" i="1" dirty="0">
                <a:solidFill>
                  <a:srgbClr val="1F497D">
                    <a:lumMod val="75000"/>
                  </a:srgbClr>
                </a:solidFill>
                <a:latin typeface="Calibri"/>
                <a:cs typeface="+mn-cs"/>
              </a:rPr>
              <a:t>M</a:t>
            </a:r>
            <a:r>
              <a:rPr lang="it-IT" sz="1400" i="1" dirty="0" smtClean="0">
                <a:solidFill>
                  <a:srgbClr val="1F497D">
                    <a:lumMod val="75000"/>
                  </a:srgbClr>
                </a:solidFill>
                <a:latin typeface="Calibri"/>
                <a:cs typeface="+mn-cs"/>
              </a:rPr>
              <a:t>arta Giovanna </a:t>
            </a:r>
            <a:r>
              <a:rPr lang="it-IT" sz="1400" i="1" dirty="0" err="1" smtClean="0">
                <a:solidFill>
                  <a:srgbClr val="1F497D">
                    <a:lumMod val="75000"/>
                  </a:srgbClr>
                </a:solidFill>
                <a:latin typeface="Calibri"/>
                <a:cs typeface="+mn-cs"/>
              </a:rPr>
              <a:t>Geranzani</a:t>
            </a:r>
            <a:endParaRPr lang="it-IT" sz="1400" i="1" dirty="0" smtClean="0">
              <a:solidFill>
                <a:srgbClr val="1F497D">
                  <a:lumMod val="75000"/>
                </a:srgbClr>
              </a:solidFill>
              <a:latin typeface="Calibri"/>
              <a:cs typeface="+mn-cs"/>
            </a:endParaRPr>
          </a:p>
        </p:txBody>
      </p:sp>
    </p:spTree>
    <p:extLst>
      <p:ext uri="{BB962C8B-B14F-4D97-AF65-F5344CB8AC3E}">
        <p14:creationId xmlns:p14="http://schemas.microsoft.com/office/powerpoint/2010/main" val="424145339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188640"/>
            <a:ext cx="9217024" cy="6463309"/>
          </a:xfrm>
          <a:prstGeom prst="rect">
            <a:avLst/>
          </a:prstGeom>
        </p:spPr>
        <p:txBody>
          <a:bodyPr wrap="square">
            <a:spAutoFit/>
          </a:bodyPr>
          <a:lstStyle/>
          <a:p>
            <a:r>
              <a:rPr lang="it-IT" sz="1800" b="1" dirty="0">
                <a:solidFill>
                  <a:schemeClr val="tx1"/>
                </a:solidFill>
                <a:latin typeface="+mn-lt"/>
                <a:cs typeface="Calibri Light"/>
              </a:rPr>
              <a:t>ARTICOLO N.196 (Competenze delle regioni)</a:t>
            </a:r>
          </a:p>
          <a:p>
            <a:r>
              <a:rPr lang="it-IT" sz="1800" dirty="0">
                <a:solidFill>
                  <a:schemeClr val="tx1"/>
                </a:solidFill>
                <a:latin typeface="+mn-lt"/>
                <a:cs typeface="Calibri Light"/>
              </a:rPr>
              <a:t>1. Sono di competenza delle regioni, nel rispetto dei principi previsti dalla normativa vigente e dalla parte quarta del presente decreto, ivi compresi quelli di cui all'articolo 195:</a:t>
            </a:r>
          </a:p>
          <a:p>
            <a:r>
              <a:rPr lang="it-IT" sz="1800" dirty="0">
                <a:solidFill>
                  <a:schemeClr val="tx1"/>
                </a:solidFill>
                <a:latin typeface="+mn-lt"/>
                <a:cs typeface="Calibri Light"/>
              </a:rPr>
              <a:t>a) la predisposizione, l'adozione e l'aggiornamento, sentiti le province, i comuni e le </a:t>
            </a:r>
            <a:r>
              <a:rPr lang="it-IT" sz="1800" dirty="0" err="1">
                <a:solidFill>
                  <a:schemeClr val="tx1"/>
                </a:solidFill>
                <a:latin typeface="+mn-lt"/>
                <a:cs typeface="Calibri Light"/>
              </a:rPr>
              <a:t>Autorita</a:t>
            </a:r>
            <a:r>
              <a:rPr lang="it-IT" sz="1800" dirty="0">
                <a:solidFill>
                  <a:schemeClr val="tx1"/>
                </a:solidFill>
                <a:latin typeface="+mn-lt"/>
                <a:cs typeface="Calibri Light"/>
              </a:rPr>
              <a:t>̀ d'ambito, dei piani regionali di gestione dei rifiuti, di cui all'articolo 199;</a:t>
            </a:r>
          </a:p>
          <a:p>
            <a:r>
              <a:rPr lang="it-IT" sz="1800" dirty="0">
                <a:solidFill>
                  <a:schemeClr val="tx1"/>
                </a:solidFill>
                <a:latin typeface="+mn-lt"/>
                <a:cs typeface="Calibri Light"/>
              </a:rPr>
              <a:t>b) la regolamentazione delle </a:t>
            </a:r>
            <a:r>
              <a:rPr lang="it-IT" sz="1800" dirty="0" err="1">
                <a:solidFill>
                  <a:schemeClr val="tx1"/>
                </a:solidFill>
                <a:latin typeface="+mn-lt"/>
                <a:cs typeface="Calibri Light"/>
              </a:rPr>
              <a:t>attivita</a:t>
            </a:r>
            <a:r>
              <a:rPr lang="it-IT" sz="1800" dirty="0">
                <a:solidFill>
                  <a:schemeClr val="tx1"/>
                </a:solidFill>
                <a:latin typeface="+mn-lt"/>
                <a:cs typeface="Calibri Light"/>
              </a:rPr>
              <a:t>̀ di gestione dei rifiuti, ivi compresa la raccolta differenziata dei rifiuti urbani, anche pericolosi, secondo un criterio generale di separazione dei rifiuti di provenienza alimentare e degli scarti di prodotti vegetali e animali o comunque ad alto tasso di umidità dai restanti rifiuti;</a:t>
            </a:r>
          </a:p>
          <a:p>
            <a:r>
              <a:rPr lang="it-IT" sz="1800" dirty="0">
                <a:solidFill>
                  <a:schemeClr val="tx1"/>
                </a:solidFill>
                <a:latin typeface="+mn-lt"/>
                <a:cs typeface="Calibri Light"/>
              </a:rPr>
              <a:t>c) l'elaborazione, l'approvazione e l'aggiornamento dei piani per la bonifica di aree inquinate di propria competenza;</a:t>
            </a:r>
          </a:p>
          <a:p>
            <a:r>
              <a:rPr lang="it-IT" sz="1800" dirty="0">
                <a:solidFill>
                  <a:schemeClr val="tx1"/>
                </a:solidFill>
                <a:latin typeface="+mn-lt"/>
                <a:cs typeface="Calibri Light"/>
              </a:rPr>
              <a:t>d) l'approvazione dei progetti di nuovi impianti per la gestione di rifiuti, anche pericolosi, e l'autorizzazione alle modifiche degli impianti esistenti, fatte salve le competenze statali di cui all'articolo 195, comma 1, lettera </a:t>
            </a:r>
            <a:r>
              <a:rPr lang="it-IT" sz="1800" dirty="0" err="1">
                <a:solidFill>
                  <a:schemeClr val="tx1"/>
                </a:solidFill>
                <a:latin typeface="+mn-lt"/>
                <a:cs typeface="Calibri Light"/>
              </a:rPr>
              <a:t>f</a:t>
            </a:r>
            <a:r>
              <a:rPr lang="it-IT" sz="1800" dirty="0">
                <a:solidFill>
                  <a:schemeClr val="tx1"/>
                </a:solidFill>
                <a:latin typeface="+mn-lt"/>
                <a:cs typeface="Calibri Light"/>
              </a:rPr>
              <a:t>), e di cui all'articolo 7, comma 4- bis (1);</a:t>
            </a:r>
          </a:p>
          <a:p>
            <a:r>
              <a:rPr lang="it-IT" sz="1800" dirty="0">
                <a:solidFill>
                  <a:schemeClr val="tx1"/>
                </a:solidFill>
                <a:latin typeface="+mn-lt"/>
                <a:cs typeface="Calibri Light"/>
              </a:rPr>
              <a:t>e) l'autorizzazione all'esercizio delle operazioni di smaltimento e recupero di rifiuti, anche pericolosi, fatte salve le competenze statali di cui all'articolo 7, comma 4-bis (2);</a:t>
            </a:r>
          </a:p>
          <a:p>
            <a:r>
              <a:rPr lang="it-IT" sz="1800" dirty="0" err="1">
                <a:solidFill>
                  <a:schemeClr val="tx1"/>
                </a:solidFill>
                <a:latin typeface="+mn-lt"/>
                <a:cs typeface="Calibri Light"/>
              </a:rPr>
              <a:t>f</a:t>
            </a:r>
            <a:r>
              <a:rPr lang="it-IT" sz="1800" dirty="0">
                <a:solidFill>
                  <a:schemeClr val="tx1"/>
                </a:solidFill>
                <a:latin typeface="+mn-lt"/>
                <a:cs typeface="Calibri Light"/>
              </a:rPr>
              <a:t>) le </a:t>
            </a:r>
            <a:r>
              <a:rPr lang="it-IT" sz="1800" dirty="0" err="1">
                <a:solidFill>
                  <a:schemeClr val="tx1"/>
                </a:solidFill>
                <a:latin typeface="+mn-lt"/>
                <a:cs typeface="Calibri Light"/>
              </a:rPr>
              <a:t>attivita</a:t>
            </a:r>
            <a:r>
              <a:rPr lang="it-IT" sz="1800" dirty="0">
                <a:solidFill>
                  <a:schemeClr val="tx1"/>
                </a:solidFill>
                <a:latin typeface="+mn-lt"/>
                <a:cs typeface="Calibri Light"/>
              </a:rPr>
              <a:t>̀ in materia di spedizioni transfrontaliere dei rifiuti che il regolamento (CEE) n. 259/93 del 1° febbraio 1993 attribuisce alle </a:t>
            </a:r>
            <a:r>
              <a:rPr lang="it-IT" sz="1800" dirty="0" err="1">
                <a:solidFill>
                  <a:schemeClr val="tx1"/>
                </a:solidFill>
                <a:latin typeface="+mn-lt"/>
                <a:cs typeface="Calibri Light"/>
              </a:rPr>
              <a:t>autorita</a:t>
            </a:r>
            <a:r>
              <a:rPr lang="it-IT" sz="1800" dirty="0">
                <a:solidFill>
                  <a:schemeClr val="tx1"/>
                </a:solidFill>
                <a:latin typeface="+mn-lt"/>
                <a:cs typeface="Calibri Light"/>
              </a:rPr>
              <a:t>̀ competenti di spedizione e di destinazione;</a:t>
            </a:r>
          </a:p>
          <a:p>
            <a:r>
              <a:rPr lang="it-IT" sz="1800" dirty="0">
                <a:solidFill>
                  <a:schemeClr val="tx1"/>
                </a:solidFill>
                <a:latin typeface="+mn-lt"/>
                <a:cs typeface="Calibri Light"/>
              </a:rPr>
              <a:t>g) la delimitazione, nel rispetto delle linee guida generali di cui all'articolo 195, comma 1, lettera m), degli ambiti territoriali ottimali per la gestione dei rifiuti urbani e assimilali;</a:t>
            </a:r>
          </a:p>
          <a:p>
            <a:r>
              <a:rPr lang="it-IT" sz="1800" dirty="0" smtClean="0">
                <a:solidFill>
                  <a:schemeClr val="tx1"/>
                </a:solidFill>
                <a:latin typeface="+mn-lt"/>
                <a:cs typeface="Calibri Light"/>
              </a:rPr>
              <a:t>h) (</a:t>
            </a:r>
            <a:r>
              <a:rPr lang="mr-IN" sz="1800" dirty="0" smtClean="0">
                <a:solidFill>
                  <a:schemeClr val="tx1"/>
                </a:solidFill>
                <a:latin typeface="+mn-lt"/>
                <a:cs typeface="Calibri Light"/>
              </a:rPr>
              <a:t>…</a:t>
            </a:r>
            <a:r>
              <a:rPr lang="it-IT" sz="1800" dirty="0" smtClean="0">
                <a:solidFill>
                  <a:schemeClr val="tx1"/>
                </a:solidFill>
                <a:latin typeface="+mn-lt"/>
                <a:cs typeface="Calibri Light"/>
              </a:rPr>
              <a:t>)</a:t>
            </a:r>
          </a:p>
          <a:p>
            <a:r>
              <a:rPr lang="it-IT" sz="1800" dirty="0" smtClean="0">
                <a:solidFill>
                  <a:schemeClr val="tx1"/>
                </a:solidFill>
                <a:latin typeface="+mn-lt"/>
                <a:cs typeface="Calibri Light"/>
              </a:rPr>
              <a:t>i) la promozione della gestione integrata dei rifiuti;</a:t>
            </a:r>
          </a:p>
          <a:p>
            <a:r>
              <a:rPr lang="it-IT" sz="1800" dirty="0" smtClean="0">
                <a:solidFill>
                  <a:schemeClr val="tx1"/>
                </a:solidFill>
                <a:latin typeface="+mn-lt"/>
                <a:cs typeface="Calibri Light"/>
              </a:rPr>
              <a:t>l</a:t>
            </a:r>
            <a:r>
              <a:rPr lang="it-IT" sz="1800" dirty="0">
                <a:solidFill>
                  <a:schemeClr val="tx1"/>
                </a:solidFill>
                <a:latin typeface="+mn-lt"/>
                <a:cs typeface="Calibri Light"/>
              </a:rPr>
              <a:t>) l'incentivazione alla riduzione della produzione dei rifiuti ed al recupero degli stessi</a:t>
            </a:r>
            <a:r>
              <a:rPr lang="it-IT" sz="1800" dirty="0" smtClean="0">
                <a:solidFill>
                  <a:schemeClr val="tx1"/>
                </a:solidFill>
                <a:latin typeface="+mn-lt"/>
                <a:cs typeface="Calibri Light"/>
              </a:rPr>
              <a:t>;</a:t>
            </a:r>
            <a:endParaRPr lang="it-IT" sz="1800" dirty="0">
              <a:solidFill>
                <a:schemeClr val="tx1"/>
              </a:solidFill>
              <a:latin typeface="+mn-lt"/>
              <a:cs typeface="Calibri Light"/>
            </a:endParaRPr>
          </a:p>
        </p:txBody>
      </p:sp>
    </p:spTree>
    <p:extLst>
      <p:ext uri="{BB962C8B-B14F-4D97-AF65-F5344CB8AC3E}">
        <p14:creationId xmlns:p14="http://schemas.microsoft.com/office/powerpoint/2010/main" val="3932965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260648"/>
            <a:ext cx="8892480" cy="6480720"/>
          </a:xfrm>
        </p:spPr>
        <p:txBody>
          <a:bodyPr>
            <a:noAutofit/>
          </a:bodyPr>
          <a:lstStyle/>
          <a:p>
            <a:r>
              <a:rPr lang="it-IT" sz="1800" dirty="0"/>
              <a:t>m) la specificazione dei contenuti della relazione da allegare alla comunicazione di cui agli articoli 214, 215, e 216, nel rispetto di linee guida elaborate ai sensi dell'articolo 195, comma 2, lettera b);</a:t>
            </a:r>
          </a:p>
          <a:p>
            <a:r>
              <a:rPr lang="it-IT" sz="1800" dirty="0" err="1"/>
              <a:t>n</a:t>
            </a:r>
            <a:r>
              <a:rPr lang="it-IT" sz="1800" dirty="0"/>
              <a:t>) la definizione di criteri per l'individuazione, da parte delle province, delle aree non idonee alla localizzazione degli impianti di smaltimento e di recupero dei rifiuti, nel rispetto dei criteri generali indicati nell'articolo 195, comma 1, lettera </a:t>
            </a:r>
            <a:r>
              <a:rPr lang="it-IT" sz="1800" dirty="0" err="1"/>
              <a:t>p</a:t>
            </a:r>
            <a:r>
              <a:rPr lang="it-IT" sz="1800" dirty="0"/>
              <a:t>);</a:t>
            </a:r>
          </a:p>
          <a:p>
            <a:r>
              <a:rPr lang="it-IT" sz="1800" dirty="0"/>
              <a:t>o) la definizione dei criteri per l'individuazione dei luoghi o impianti idonei allo smaltimento e la determinazione, nel rispetto delle norme tecniche di cui all'articolo 195, comma 2, lettera a), di disposizioni speciali per rifiuti di tipo particolare;</a:t>
            </a:r>
          </a:p>
          <a:p>
            <a:r>
              <a:rPr lang="it-IT" sz="1800" dirty="0" err="1"/>
              <a:t>p</a:t>
            </a:r>
            <a:r>
              <a:rPr lang="it-IT" sz="1800" dirty="0"/>
              <a:t>) l'adozione, sulla base di metodologia di calcolo e di criteri stabiliti da apposito decreto del Ministro dell'ambiente e della tutela del territorio, di concerto con i Ministri delle </a:t>
            </a:r>
            <a:r>
              <a:rPr lang="it-IT" sz="1800" dirty="0" err="1"/>
              <a:t>attivita</a:t>
            </a:r>
            <a:r>
              <a:rPr lang="it-IT" sz="1800" dirty="0"/>
              <a:t>̀ produttive e della salute, sentito il Ministro per gli affari regionali, da emanarsi entro sessanta giorni dalla data di entrata in vigore della parte quarta del presente decreto, delle disposizioni occorrenti </a:t>
            </a:r>
            <a:r>
              <a:rPr lang="it-IT" sz="1800" dirty="0" err="1"/>
              <a:t>affinche</a:t>
            </a:r>
            <a:r>
              <a:rPr lang="it-IT" sz="1800" dirty="0"/>
              <a:t>́ gli enti pubblici e le </a:t>
            </a:r>
            <a:r>
              <a:rPr lang="it-IT" sz="1800" dirty="0" err="1"/>
              <a:t>societa</a:t>
            </a:r>
            <a:r>
              <a:rPr lang="it-IT" sz="1800" dirty="0"/>
              <a:t>̀ a prevalente capitale pubblico, anche di gestione dei servizi, coprano il proprio fabbisogno annuale di manufatti e beni, indicati nel medesimo decreto, con una quota di prodotti ottenuti da materiale riciclato non inferiore al 30 per cento del fabbisogno medesimo. A tal fine i predetti soggetti inseriscono nei bandi di gara o di selezione per l'aggiudicazione apposite clausole di preferenza, a </a:t>
            </a:r>
            <a:r>
              <a:rPr lang="it-IT" sz="1800" dirty="0" err="1"/>
              <a:t>parita</a:t>
            </a:r>
            <a:r>
              <a:rPr lang="it-IT" sz="1800" dirty="0"/>
              <a:t>̀ degli altri requisiti e condizioni. Sino all'emanazione del predetto decreto continuano ad applicarsi le disposizioni di cui al decreto del Ministro dell'ambiente e della tutela del territorio 8 maggio 2003, n. 203, e successive circolari di attuazione. Restano ferme, nel frattempo, le disposizioni regionali esistenti</a:t>
            </a:r>
            <a:r>
              <a:rPr lang="it-IT" sz="1800" dirty="0" smtClean="0"/>
              <a:t>.</a:t>
            </a:r>
            <a:endParaRPr lang="it-IT" sz="1800" dirty="0"/>
          </a:p>
        </p:txBody>
      </p:sp>
    </p:spTree>
    <p:extLst>
      <p:ext uri="{BB962C8B-B14F-4D97-AF65-F5344CB8AC3E}">
        <p14:creationId xmlns:p14="http://schemas.microsoft.com/office/powerpoint/2010/main" val="3878040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332656"/>
            <a:ext cx="9144000" cy="6480720"/>
          </a:xfrm>
        </p:spPr>
        <p:txBody>
          <a:bodyPr>
            <a:noAutofit/>
          </a:bodyPr>
          <a:lstStyle/>
          <a:p>
            <a:r>
              <a:rPr lang="it-IT" sz="1800" b="1" dirty="0"/>
              <a:t>ARTICOLO N.197 (Competenze delle province) </a:t>
            </a:r>
            <a:endParaRPr lang="it-IT" sz="1800" dirty="0"/>
          </a:p>
          <a:p>
            <a:r>
              <a:rPr lang="it-IT" sz="1800" dirty="0"/>
              <a:t>1. In attuazione dell'articolo 19 del decreto legislativo 18 agosto 2000, n. 267, alle province competono in linea generale le funzioni amministrative concernenti la programmazione ed organizzazione del recupero e dello smaltimento dei rifiuti a livello provinciale, da esercitarsi con le risorse umane, strumentali e finanziarie disponibili a legislazione vigente, ed in particolare (1): a) il controllo e la verifica degli interventi di bonifica ed il monitoraggio ad essi conseguenti; </a:t>
            </a:r>
          </a:p>
          <a:p>
            <a:r>
              <a:rPr lang="it-IT" sz="1800" dirty="0"/>
              <a:t>b) il controllo periodico su tutte le </a:t>
            </a:r>
            <a:r>
              <a:rPr lang="it-IT" sz="1800" dirty="0" err="1"/>
              <a:t>attivita</a:t>
            </a:r>
            <a:r>
              <a:rPr lang="it-IT" sz="1800" dirty="0"/>
              <a:t>̀ di gestione, di intermediazione e di commercio dei rifiuti, ivi compreso l'accertamento delle violazioni delle disposizioni di cui alla parte quarta del presente decreto; </a:t>
            </a:r>
          </a:p>
          <a:p>
            <a:r>
              <a:rPr lang="it-IT" sz="1800" dirty="0"/>
              <a:t>c) la verifica ed il controllo dei requisiti previsti per l'applicazione delle procedure semplificate, con le </a:t>
            </a:r>
            <a:r>
              <a:rPr lang="it-IT" sz="1800" dirty="0" err="1"/>
              <a:t>modalita</a:t>
            </a:r>
            <a:r>
              <a:rPr lang="it-IT" sz="1800" dirty="0"/>
              <a:t>̀ di cui agli articoli 214, 215, e 216;</a:t>
            </a:r>
            <a:br>
              <a:rPr lang="it-IT" sz="1800" dirty="0"/>
            </a:br>
            <a:r>
              <a:rPr lang="it-IT" sz="1800" dirty="0"/>
              <a:t>d) l'individuazione, sulla base delle previsioni del piano territoriale di coordinamento di cui all'articolo 20, comma 2, del decreto legislativo 18 agosto 2000, n. 267, ove </a:t>
            </a:r>
            <a:r>
              <a:rPr lang="it-IT" sz="1800" dirty="0" err="1"/>
              <a:t>gia</a:t>
            </a:r>
            <a:r>
              <a:rPr lang="it-IT" sz="1800" dirty="0"/>
              <a:t>̀ adottato, e delle previsioni di cui all'articolo 199, comma 3, lettere d) e h), </a:t>
            </a:r>
            <a:r>
              <a:rPr lang="it-IT" sz="1800" dirty="0" err="1"/>
              <a:t>nonche</a:t>
            </a:r>
            <a:r>
              <a:rPr lang="it-IT" sz="1800" dirty="0"/>
              <a:t>́ sentiti l'</a:t>
            </a:r>
            <a:r>
              <a:rPr lang="it-IT" sz="1800" dirty="0" err="1"/>
              <a:t>Autorita</a:t>
            </a:r>
            <a:r>
              <a:rPr lang="it-IT" sz="1800" dirty="0"/>
              <a:t>̀ d'ambito ed i comuni, delle zone idonee alla localizzazione degli impianti di smaltimento dei rifiuti, </a:t>
            </a:r>
            <a:r>
              <a:rPr lang="it-IT" sz="1800" dirty="0" err="1"/>
              <a:t>nonche</a:t>
            </a:r>
            <a:r>
              <a:rPr lang="it-IT" sz="1800" dirty="0"/>
              <a:t>́ delle zone non idonee alla localizzazione di impianti di recupero e di smaltimento dei rifiuti. </a:t>
            </a:r>
          </a:p>
          <a:p>
            <a:r>
              <a:rPr lang="it-IT" sz="1800" dirty="0"/>
              <a:t>2. </a:t>
            </a:r>
            <a:r>
              <a:rPr lang="it-IT" sz="1800" dirty="0" smtClean="0"/>
              <a:t>3</a:t>
            </a:r>
            <a:r>
              <a:rPr lang="it-IT" sz="1800" dirty="0"/>
              <a:t>. </a:t>
            </a:r>
            <a:r>
              <a:rPr lang="it-IT" sz="1800" dirty="0" smtClean="0"/>
              <a:t>4..</a:t>
            </a:r>
            <a:endParaRPr lang="it-IT" sz="1800" dirty="0"/>
          </a:p>
          <a:p>
            <a:r>
              <a:rPr lang="it-IT" sz="1800" dirty="0" smtClean="0"/>
              <a:t>5</a:t>
            </a:r>
            <a:r>
              <a:rPr lang="it-IT" sz="1800" dirty="0"/>
              <a:t>. </a:t>
            </a:r>
            <a:endParaRPr lang="it-IT" sz="1800" dirty="0" smtClean="0"/>
          </a:p>
          <a:p>
            <a:r>
              <a:rPr lang="it-IT" sz="1800" dirty="0" smtClean="0"/>
              <a:t>5</a:t>
            </a:r>
            <a:r>
              <a:rPr lang="it-IT" sz="1800" dirty="0"/>
              <a:t>-bis. </a:t>
            </a:r>
          </a:p>
        </p:txBody>
      </p:sp>
    </p:spTree>
    <p:extLst>
      <p:ext uri="{BB962C8B-B14F-4D97-AF65-F5344CB8AC3E}">
        <p14:creationId xmlns:p14="http://schemas.microsoft.com/office/powerpoint/2010/main" val="3751839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80528" y="32048"/>
            <a:ext cx="9505056" cy="6480720"/>
          </a:xfrm>
        </p:spPr>
        <p:txBody>
          <a:bodyPr>
            <a:noAutofit/>
          </a:bodyPr>
          <a:lstStyle/>
          <a:p>
            <a:r>
              <a:rPr lang="it-IT" sz="1800" b="1" dirty="0"/>
              <a:t>ARTICOLO N.198 (Competenze dei comuni) </a:t>
            </a:r>
            <a:endParaRPr lang="it-IT" sz="1800" dirty="0"/>
          </a:p>
          <a:p>
            <a:r>
              <a:rPr lang="it-IT" sz="1800" dirty="0"/>
              <a:t>1. I comuni concorrono, nell'ambito delle </a:t>
            </a:r>
            <a:r>
              <a:rPr lang="it-IT" sz="1800" dirty="0" err="1"/>
              <a:t>attivita</a:t>
            </a:r>
            <a:r>
              <a:rPr lang="it-IT" sz="1800" dirty="0"/>
              <a:t>̀ svolte a livello degli ambiti territoriali ottimali di cui all'articolo 200 e con le </a:t>
            </a:r>
            <a:r>
              <a:rPr lang="it-IT" sz="1800" dirty="0" err="1"/>
              <a:t>modalita</a:t>
            </a:r>
            <a:r>
              <a:rPr lang="it-IT" sz="1800" dirty="0"/>
              <a:t>̀ ivi previste, alla gestione dei rifiuti urbani ed assimilati. Sino all'inizio delle </a:t>
            </a:r>
            <a:r>
              <a:rPr lang="it-IT" sz="1800" dirty="0" err="1"/>
              <a:t>attivita</a:t>
            </a:r>
            <a:r>
              <a:rPr lang="it-IT" sz="1800" dirty="0"/>
              <a:t>̀ del soggetto aggiudicatario della gara ad evidenza pubblica indetta dall'</a:t>
            </a:r>
            <a:r>
              <a:rPr lang="it-IT" sz="1800" dirty="0" err="1"/>
              <a:t>Autorita</a:t>
            </a:r>
            <a:r>
              <a:rPr lang="it-IT" sz="1800" dirty="0"/>
              <a:t>̀ d'ambito ai sensi dell'articolo 202, i comuni continuano la gestione dei rifiuti urbani e dei rifiuti assimilati avviati allo smaltimento in regime di privativa nelle forme di cui all'articolo 113, comma 5, del decreto legislativo 18 agosto 2000, n. 267. </a:t>
            </a:r>
          </a:p>
          <a:p>
            <a:r>
              <a:rPr lang="it-IT" sz="1800" dirty="0"/>
              <a:t>2. I comuni concorrono a disciplinare la gestione dei rifiuti urbani con appositi regolamenti che, nel rispetto dei principi di trasparenza, efficienza, efficacia ed </a:t>
            </a:r>
            <a:r>
              <a:rPr lang="it-IT" sz="1800" dirty="0" err="1"/>
              <a:t>economicita</a:t>
            </a:r>
            <a:r>
              <a:rPr lang="it-IT" sz="1800" dirty="0"/>
              <a:t>̀ e in coerenza con i piani d'ambito adottati ai sensi dell'articolo 201, comma 3, stabiliscono in particolare:</a:t>
            </a:r>
            <a:br>
              <a:rPr lang="it-IT" sz="1800" dirty="0"/>
            </a:br>
            <a:r>
              <a:rPr lang="it-IT" sz="1800" dirty="0"/>
              <a:t>a) le misure per assicurare la tutela igienico-sanitaria in tutte le fasi della gestione dei rifiuti urbani; </a:t>
            </a:r>
          </a:p>
          <a:p>
            <a:r>
              <a:rPr lang="it-IT" sz="1800" dirty="0"/>
              <a:t>b) le </a:t>
            </a:r>
            <a:r>
              <a:rPr lang="it-IT" sz="1800" dirty="0" err="1"/>
              <a:t>modalita</a:t>
            </a:r>
            <a:r>
              <a:rPr lang="it-IT" sz="1800" dirty="0"/>
              <a:t>̀ del servizio di raccolta e trasporto dei rifiuti urbani;</a:t>
            </a:r>
            <a:br>
              <a:rPr lang="it-IT" sz="1800" dirty="0"/>
            </a:br>
            <a:r>
              <a:rPr lang="it-IT" sz="1800" dirty="0"/>
              <a:t>c) le </a:t>
            </a:r>
            <a:r>
              <a:rPr lang="it-IT" sz="1800" dirty="0" err="1"/>
              <a:t>modalita</a:t>
            </a:r>
            <a:r>
              <a:rPr lang="it-IT" sz="1800" dirty="0"/>
              <a:t>̀ del conferimento, della raccolta differenziata e del trasporto dei rifiuti urbani ed assimilati al fine di garantire una distinta gestione delle diverse frazioni di rifiuti e promuovere il recupero degli stessi;</a:t>
            </a:r>
            <a:br>
              <a:rPr lang="it-IT" sz="1800" dirty="0"/>
            </a:br>
            <a:r>
              <a:rPr lang="it-IT" sz="1800" dirty="0"/>
              <a:t>d) le norme atte a garantire una distinta ed adeguata gestione dei rifiuti urbani pericolosi e dei rifiuti da esumazione ed estumulazione di cui all'articolo 184, comma 2, lettera </a:t>
            </a:r>
            <a:r>
              <a:rPr lang="it-IT" sz="1800" dirty="0" err="1"/>
              <a:t>f</a:t>
            </a:r>
            <a:r>
              <a:rPr lang="it-IT" sz="1800" dirty="0"/>
              <a:t>);</a:t>
            </a:r>
            <a:br>
              <a:rPr lang="it-IT" sz="1800" dirty="0"/>
            </a:br>
            <a:r>
              <a:rPr lang="it-IT" sz="1800" dirty="0"/>
              <a:t>e) le misure necessarie ad ottimizzare le forme di conferimento, raccolta e trasporto dei rifiuti primari di imballaggio in sinergia con altre frazioni merceologiche, fissando standard minimi da rispettare;</a:t>
            </a:r>
            <a:br>
              <a:rPr lang="it-IT" sz="1800" dirty="0"/>
            </a:br>
            <a:r>
              <a:rPr lang="it-IT" sz="1800" dirty="0" err="1"/>
              <a:t>f</a:t>
            </a:r>
            <a:r>
              <a:rPr lang="it-IT" sz="1800" dirty="0"/>
              <a:t>) le </a:t>
            </a:r>
            <a:r>
              <a:rPr lang="it-IT" sz="1800" dirty="0" err="1"/>
              <a:t>modalita</a:t>
            </a:r>
            <a:r>
              <a:rPr lang="it-IT" sz="1800" dirty="0"/>
              <a:t>̀ di esecuzione della pesata dei rifiuti urbani prima di inviarli al recupero e allo smaltimento;</a:t>
            </a:r>
            <a:br>
              <a:rPr lang="it-IT" sz="1800" dirty="0"/>
            </a:br>
            <a:r>
              <a:rPr lang="it-IT" sz="1800" dirty="0"/>
              <a:t>g) l'assimilazione, per </a:t>
            </a:r>
            <a:r>
              <a:rPr lang="it-IT" sz="1800" dirty="0" err="1"/>
              <a:t>qualita</a:t>
            </a:r>
            <a:r>
              <a:rPr lang="it-IT" sz="1800" dirty="0"/>
              <a:t>̀ e </a:t>
            </a:r>
            <a:r>
              <a:rPr lang="it-IT" sz="1800" dirty="0" err="1"/>
              <a:t>quantita</a:t>
            </a:r>
            <a:r>
              <a:rPr lang="it-IT" sz="1800" dirty="0"/>
              <a:t>̀, dei rifiuti speciali non pericolosi ai rifiuti urbani, </a:t>
            </a:r>
          </a:p>
        </p:txBody>
      </p:sp>
    </p:spTree>
    <p:extLst>
      <p:ext uri="{BB962C8B-B14F-4D97-AF65-F5344CB8AC3E}">
        <p14:creationId xmlns:p14="http://schemas.microsoft.com/office/powerpoint/2010/main" val="3751839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4755976"/>
              </p:ext>
            </p:extLst>
          </p:nvPr>
        </p:nvGraphicFramePr>
        <p:xfrm>
          <a:off x="215516" y="1268760"/>
          <a:ext cx="8712968"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2271613" y="513440"/>
            <a:ext cx="3862339" cy="523220"/>
          </a:xfrm>
          <a:prstGeom prst="rect">
            <a:avLst/>
          </a:prstGeom>
        </p:spPr>
        <p:txBody>
          <a:bodyPr wrap="none">
            <a:spAutoFit/>
          </a:bodyPr>
          <a:lstStyle/>
          <a:p>
            <a:pPr algn="ctr" fontAlgn="auto">
              <a:spcBef>
                <a:spcPts val="0"/>
              </a:spcBef>
              <a:spcAft>
                <a:spcPts val="0"/>
              </a:spcAft>
            </a:pPr>
            <a:r>
              <a:rPr lang="it-IT" sz="2800" b="1" dirty="0" smtClean="0">
                <a:solidFill>
                  <a:prstClr val="black"/>
                </a:solidFill>
                <a:latin typeface="Calibri Light" panose="020F0302020204030204" pitchFamily="34" charset="0"/>
              </a:rPr>
              <a:t>Oltre al D.lgs. 152/2006....</a:t>
            </a:r>
          </a:p>
        </p:txBody>
      </p:sp>
      <p:cxnSp>
        <p:nvCxnSpPr>
          <p:cNvPr id="6" name="Straight Connector 5"/>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163953073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7524" y="1437744"/>
            <a:ext cx="8496944" cy="1631216"/>
          </a:xfrm>
          <a:prstGeom prst="rect">
            <a:avLst/>
          </a:prstGeom>
        </p:spPr>
        <p:txBody>
          <a:bodyPr wrap="square">
            <a:spAutoFit/>
          </a:bodyPr>
          <a:lstStyle/>
          <a:p>
            <a:pPr algn="just" fontAlgn="auto">
              <a:spcBef>
                <a:spcPts val="0"/>
              </a:spcBef>
              <a:spcAft>
                <a:spcPts val="0"/>
              </a:spcAft>
            </a:pPr>
            <a:r>
              <a:rPr lang="it-IT" sz="2000" dirty="0" smtClean="0">
                <a:solidFill>
                  <a:prstClr val="black"/>
                </a:solidFill>
                <a:latin typeface="Calibri Light" panose="020F0302020204030204" pitchFamily="34" charset="0"/>
              </a:rPr>
              <a:t>La direttiva europea sui rifiuti (Dir. 2008/98/CE) ha posto la </a:t>
            </a:r>
            <a:r>
              <a:rPr lang="it-IT" sz="2000" b="1" dirty="0" smtClean="0">
                <a:solidFill>
                  <a:srgbClr val="C00000"/>
                </a:solidFill>
                <a:latin typeface="Calibri Light" panose="020F0302020204030204" pitchFamily="34" charset="0"/>
              </a:rPr>
              <a:t>prevenzione</a:t>
            </a:r>
            <a:r>
              <a:rPr lang="it-IT" sz="2000" dirty="0" smtClean="0">
                <a:solidFill>
                  <a:srgbClr val="C00000"/>
                </a:solidFill>
                <a:latin typeface="Calibri Light" panose="020F0302020204030204" pitchFamily="34" charset="0"/>
              </a:rPr>
              <a:t> </a:t>
            </a:r>
            <a:r>
              <a:rPr lang="it-IT" sz="2000" dirty="0" smtClean="0">
                <a:solidFill>
                  <a:prstClr val="black"/>
                </a:solidFill>
                <a:latin typeface="Calibri Light" panose="020F0302020204030204" pitchFamily="34" charset="0"/>
              </a:rPr>
              <a:t>al vertice della gerarchia dei rifiuti e ha imposto agli Stati membri (art. 29 - comma 1) l’adozione di un </a:t>
            </a:r>
            <a:r>
              <a:rPr lang="it-IT" sz="2000" b="1" dirty="0" smtClean="0">
                <a:solidFill>
                  <a:srgbClr val="C00000"/>
                </a:solidFill>
                <a:latin typeface="Calibri Light" panose="020F0302020204030204" pitchFamily="34" charset="0"/>
              </a:rPr>
              <a:t>Programma Nazionale di Prevenzione dei Rifiuti </a:t>
            </a:r>
            <a:r>
              <a:rPr lang="it-IT" sz="2000" dirty="0" smtClean="0">
                <a:solidFill>
                  <a:prstClr val="black"/>
                </a:solidFill>
                <a:latin typeface="Calibri Light" panose="020F0302020204030204" pitchFamily="34" charset="0"/>
              </a:rPr>
              <a:t>(PNPR) entro il 12 dicembre 2013. Tale disposizione è stata recepita nel nostro ordinamento dal nuovo art. 180 del D.lgs n. 152/2006.</a:t>
            </a:r>
          </a:p>
        </p:txBody>
      </p:sp>
      <p:graphicFrame>
        <p:nvGraphicFramePr>
          <p:cNvPr id="7" name="Diagram 6"/>
          <p:cNvGraphicFramePr/>
          <p:nvPr>
            <p:extLst>
              <p:ext uri="{D42A27DB-BD31-4B8C-83A1-F6EECF244321}">
                <p14:modId xmlns:p14="http://schemas.microsoft.com/office/powerpoint/2010/main" val="111199249"/>
              </p:ext>
            </p:extLst>
          </p:nvPr>
        </p:nvGraphicFramePr>
        <p:xfrm>
          <a:off x="161764" y="3145408"/>
          <a:ext cx="8820472" cy="2803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287524" y="3306470"/>
            <a:ext cx="3706207" cy="338554"/>
          </a:xfrm>
          <a:prstGeom prst="rect">
            <a:avLst/>
          </a:prstGeom>
          <a:noFill/>
          <a:ln>
            <a:solidFill>
              <a:schemeClr val="accent3"/>
            </a:solidFill>
          </a:ln>
        </p:spPr>
        <p:txBody>
          <a:bodyPr wrap="none" rtlCol="0">
            <a:spAutoFit/>
          </a:bodyPr>
          <a:lstStyle/>
          <a:p>
            <a:pPr fontAlgn="auto">
              <a:spcBef>
                <a:spcPts val="0"/>
              </a:spcBef>
              <a:spcAft>
                <a:spcPts val="0"/>
              </a:spcAft>
            </a:pPr>
            <a:r>
              <a:rPr lang="it-IT" sz="1600" b="1" dirty="0" smtClean="0">
                <a:solidFill>
                  <a:prstClr val="black"/>
                </a:solidFill>
                <a:latin typeface="+mn-lt"/>
              </a:rPr>
              <a:t>Gerarchia Europea (e nazionale) sui rifiuti</a:t>
            </a:r>
            <a:endParaRPr lang="it-IT" sz="1600" b="1" dirty="0">
              <a:solidFill>
                <a:prstClr val="black"/>
              </a:solidFill>
              <a:latin typeface="+mn-lt"/>
            </a:endParaRPr>
          </a:p>
        </p:txBody>
      </p:sp>
      <p:sp>
        <p:nvSpPr>
          <p:cNvPr id="10" name="Rectangle 9"/>
          <p:cNvSpPr/>
          <p:nvPr/>
        </p:nvSpPr>
        <p:spPr>
          <a:xfrm>
            <a:off x="2862382" y="509771"/>
            <a:ext cx="2641300" cy="830997"/>
          </a:xfrm>
          <a:prstGeom prst="rect">
            <a:avLst/>
          </a:prstGeom>
        </p:spPr>
        <p:txBody>
          <a:bodyPr wrap="none">
            <a:spAutoFit/>
          </a:bodyPr>
          <a:lstStyle/>
          <a:p>
            <a:pPr algn="ctr" fontAlgn="auto">
              <a:spcBef>
                <a:spcPts val="0"/>
              </a:spcBef>
              <a:spcAft>
                <a:spcPts val="0"/>
              </a:spcAft>
            </a:pPr>
            <a:r>
              <a:rPr lang="it-IT" sz="2800" b="1" dirty="0" smtClean="0">
                <a:solidFill>
                  <a:prstClr val="black"/>
                </a:solidFill>
                <a:latin typeface="Calibri Light" panose="020F0302020204030204" pitchFamily="34" charset="0"/>
              </a:rPr>
              <a:t>Il D.lgs. 152/2006</a:t>
            </a:r>
          </a:p>
          <a:p>
            <a:pPr algn="ctr" fontAlgn="auto">
              <a:spcBef>
                <a:spcPts val="0"/>
              </a:spcBef>
              <a:spcAft>
                <a:spcPts val="0"/>
              </a:spcAft>
            </a:pPr>
            <a:r>
              <a:rPr lang="it-IT" sz="2000" dirty="0" smtClean="0">
                <a:solidFill>
                  <a:srgbClr val="C00000"/>
                </a:solidFill>
                <a:latin typeface="Calibri Light" panose="020F0302020204030204" pitchFamily="34" charset="0"/>
              </a:rPr>
              <a:t>Prevenzione rifiuti</a:t>
            </a:r>
          </a:p>
        </p:txBody>
      </p:sp>
      <p:cxnSp>
        <p:nvCxnSpPr>
          <p:cNvPr id="11" name="Straight Connector 10"/>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sp>
        <p:nvSpPr>
          <p:cNvPr id="2" name="Rectangle 1"/>
          <p:cNvSpPr/>
          <p:nvPr/>
        </p:nvSpPr>
        <p:spPr>
          <a:xfrm>
            <a:off x="2862382" y="5325580"/>
            <a:ext cx="3960440" cy="584775"/>
          </a:xfrm>
          <a:prstGeom prst="rect">
            <a:avLst/>
          </a:prstGeom>
          <a:ln>
            <a:solidFill>
              <a:srgbClr val="8C3475"/>
            </a:solidFill>
          </a:ln>
        </p:spPr>
        <p:txBody>
          <a:bodyPr wrap="square">
            <a:spAutoFit/>
          </a:bodyPr>
          <a:lstStyle/>
          <a:p>
            <a:r>
              <a:rPr lang="it-IT" sz="1600" b="1" dirty="0" smtClean="0">
                <a:solidFill>
                  <a:schemeClr val="tx1"/>
                </a:solidFill>
                <a:latin typeface="+mn-lt"/>
              </a:rPr>
              <a:t>NB</a:t>
            </a:r>
            <a:r>
              <a:rPr lang="it-IT" sz="1600" dirty="0" smtClean="0">
                <a:solidFill>
                  <a:schemeClr val="tx1"/>
                </a:solidFill>
                <a:latin typeface="+mn-lt"/>
              </a:rPr>
              <a:t>. Istituto introdotto con D.lgs 205/2010 di recepimento della Direttiva Europea sui rifiuti</a:t>
            </a:r>
            <a:endParaRPr lang="it-IT" sz="1600" dirty="0">
              <a:solidFill>
                <a:schemeClr val="tx1"/>
              </a:solidFill>
              <a:latin typeface="+mn-lt"/>
            </a:endParaRPr>
          </a:p>
        </p:txBody>
      </p:sp>
      <p:cxnSp>
        <p:nvCxnSpPr>
          <p:cNvPr id="4" name="Elbow Connector 3"/>
          <p:cNvCxnSpPr>
            <a:endCxn id="2" idx="1"/>
          </p:cNvCxnSpPr>
          <p:nvPr/>
        </p:nvCxnSpPr>
        <p:spPr>
          <a:xfrm rot="16200000" flipH="1">
            <a:off x="2514695" y="5270281"/>
            <a:ext cx="532784" cy="162590"/>
          </a:xfrm>
          <a:prstGeom prst="bentConnector2">
            <a:avLst/>
          </a:prstGeom>
          <a:ln>
            <a:solidFill>
              <a:srgbClr val="8C3475"/>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343443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25945" y="2276872"/>
            <a:ext cx="7416824" cy="2246769"/>
          </a:xfrm>
          <a:prstGeom prst="rect">
            <a:avLst/>
          </a:prstGeom>
        </p:spPr>
        <p:txBody>
          <a:bodyPr wrap="square">
            <a:spAutoFit/>
          </a:bodyPr>
          <a:lstStyle/>
          <a:p>
            <a:pPr algn="just" fontAlgn="auto">
              <a:spcBef>
                <a:spcPts val="0"/>
              </a:spcBef>
              <a:spcAft>
                <a:spcPts val="0"/>
              </a:spcAft>
            </a:pPr>
            <a:r>
              <a:rPr lang="it-IT" sz="2000" dirty="0">
                <a:solidFill>
                  <a:prstClr val="black"/>
                </a:solidFill>
                <a:latin typeface="Calibri Light" panose="020F0302020204030204" pitchFamily="34" charset="0"/>
              </a:rPr>
              <a:t>Il </a:t>
            </a:r>
            <a:r>
              <a:rPr lang="it-IT" sz="2000" b="1" dirty="0">
                <a:solidFill>
                  <a:srgbClr val="C00000"/>
                </a:solidFill>
                <a:latin typeface="Calibri Light" panose="020F0302020204030204" pitchFamily="34" charset="0"/>
              </a:rPr>
              <a:t>Programma Nazionale di Prevenzione dei Rifiuti </a:t>
            </a:r>
            <a:r>
              <a:rPr lang="it-IT" sz="2000" dirty="0">
                <a:solidFill>
                  <a:prstClr val="black"/>
                </a:solidFill>
                <a:latin typeface="Calibri Light" panose="020F0302020204030204" pitchFamily="34" charset="0"/>
              </a:rPr>
              <a:t>(PNPR) Italiano è stato adottato con Decreto del MATTM del 7 ottobre 2013. Con Decreto n°185 del 08.07.2014, ai fini dell’attuazione e dell’implementazione del Piano, </a:t>
            </a:r>
            <a:r>
              <a:rPr lang="it-IT" sz="2000" dirty="0" smtClean="0">
                <a:solidFill>
                  <a:prstClr val="black"/>
                </a:solidFill>
                <a:latin typeface="Calibri Light" panose="020F0302020204030204" pitchFamily="34" charset="0"/>
              </a:rPr>
              <a:t>il </a:t>
            </a:r>
            <a:r>
              <a:rPr lang="it-IT" sz="2000" dirty="0">
                <a:solidFill>
                  <a:prstClr val="black"/>
                </a:solidFill>
                <a:latin typeface="Calibri Light" panose="020F0302020204030204" pitchFamily="34" charset="0"/>
              </a:rPr>
              <a:t>MATTM ha istituito </a:t>
            </a:r>
            <a:r>
              <a:rPr lang="it-IT" sz="2000" dirty="0" smtClean="0">
                <a:solidFill>
                  <a:prstClr val="black"/>
                </a:solidFill>
                <a:latin typeface="Calibri Light" panose="020F0302020204030204" pitchFamily="34" charset="0"/>
              </a:rPr>
              <a:t>un </a:t>
            </a:r>
            <a:r>
              <a:rPr lang="it-IT" sz="2000" b="1" dirty="0" smtClean="0">
                <a:solidFill>
                  <a:srgbClr val="C00000"/>
                </a:solidFill>
                <a:latin typeface="Calibri Light" panose="020F0302020204030204" pitchFamily="34" charset="0"/>
              </a:rPr>
              <a:t>Comitato </a:t>
            </a:r>
            <a:r>
              <a:rPr lang="it-IT" sz="2000" b="1" dirty="0">
                <a:solidFill>
                  <a:srgbClr val="C00000"/>
                </a:solidFill>
                <a:latin typeface="Calibri Light" panose="020F0302020204030204" pitchFamily="34" charset="0"/>
              </a:rPr>
              <a:t>tecnico </a:t>
            </a:r>
            <a:r>
              <a:rPr lang="it-IT" sz="2000" b="1" dirty="0" smtClean="0">
                <a:solidFill>
                  <a:srgbClr val="C00000"/>
                </a:solidFill>
                <a:latin typeface="Calibri Light" panose="020F0302020204030204" pitchFamily="34" charset="0"/>
              </a:rPr>
              <a:t>scientifico </a:t>
            </a:r>
            <a:r>
              <a:rPr lang="it-IT" sz="2000" dirty="0" smtClean="0">
                <a:solidFill>
                  <a:prstClr val="black"/>
                </a:solidFill>
                <a:latin typeface="Calibri Light" panose="020F0302020204030204" pitchFamily="34" charset="0"/>
              </a:rPr>
              <a:t>che ha la funzione di supportare il Ministero dell’Ambiente nella </a:t>
            </a:r>
            <a:r>
              <a:rPr lang="it-IT" sz="2000" dirty="0">
                <a:solidFill>
                  <a:prstClr val="black"/>
                </a:solidFill>
                <a:latin typeface="Calibri Light" panose="020F0302020204030204" pitchFamily="34" charset="0"/>
              </a:rPr>
              <a:t>definizione delle </a:t>
            </a:r>
            <a:r>
              <a:rPr lang="it-IT" sz="2000" dirty="0" smtClean="0">
                <a:solidFill>
                  <a:prstClr val="black"/>
                </a:solidFill>
                <a:latin typeface="Calibri Light" panose="020F0302020204030204" pitchFamily="34" charset="0"/>
              </a:rPr>
              <a:t>misure </a:t>
            </a:r>
            <a:r>
              <a:rPr lang="it-IT" sz="2000" dirty="0">
                <a:solidFill>
                  <a:prstClr val="black"/>
                </a:solidFill>
                <a:latin typeface="Calibri Light" panose="020F0302020204030204" pitchFamily="34" charset="0"/>
              </a:rPr>
              <a:t>attuative del Programma nei settori prioritari di intervento.</a:t>
            </a:r>
          </a:p>
        </p:txBody>
      </p:sp>
      <p:sp>
        <p:nvSpPr>
          <p:cNvPr id="5" name="Rectangle 4"/>
          <p:cNvSpPr/>
          <p:nvPr/>
        </p:nvSpPr>
        <p:spPr>
          <a:xfrm>
            <a:off x="907724" y="739244"/>
            <a:ext cx="6714210" cy="523220"/>
          </a:xfrm>
          <a:prstGeom prst="rect">
            <a:avLst/>
          </a:prstGeom>
        </p:spPr>
        <p:txBody>
          <a:bodyPr wrap="none">
            <a:spAutoFit/>
          </a:bodyPr>
          <a:lstStyle/>
          <a:p>
            <a:pPr algn="ctr" fontAlgn="auto">
              <a:spcBef>
                <a:spcPts val="0"/>
              </a:spcBef>
              <a:spcAft>
                <a:spcPts val="0"/>
              </a:spcAft>
            </a:pPr>
            <a:r>
              <a:rPr lang="it-IT" sz="2800" b="1" dirty="0" smtClean="0">
                <a:solidFill>
                  <a:schemeClr val="tx1"/>
                </a:solidFill>
                <a:latin typeface="Calibri Light" panose="020F0302020204030204" pitchFamily="34" charset="0"/>
              </a:rPr>
              <a:t>Il Programma Nazionale di Prevenzione Rifiuti</a:t>
            </a:r>
          </a:p>
        </p:txBody>
      </p:sp>
      <p:cxnSp>
        <p:nvCxnSpPr>
          <p:cNvPr id="8" name="Straight Connector 7"/>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408931702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12776"/>
            <a:ext cx="9144000" cy="129614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it-IT" sz="1800">
              <a:solidFill>
                <a:prstClr val="white"/>
              </a:solidFill>
            </a:endParaRPr>
          </a:p>
        </p:txBody>
      </p:sp>
      <p:sp>
        <p:nvSpPr>
          <p:cNvPr id="7" name="Rectangle 6"/>
          <p:cNvSpPr/>
          <p:nvPr/>
        </p:nvSpPr>
        <p:spPr>
          <a:xfrm>
            <a:off x="0" y="1772816"/>
            <a:ext cx="8892480" cy="646331"/>
          </a:xfrm>
          <a:prstGeom prst="rect">
            <a:avLst/>
          </a:prstGeom>
        </p:spPr>
        <p:txBody>
          <a:bodyPr wrap="square">
            <a:spAutoFit/>
          </a:bodyPr>
          <a:lstStyle/>
          <a:p>
            <a:pPr algn="r" fontAlgn="auto">
              <a:spcBef>
                <a:spcPts val="0"/>
              </a:spcBef>
              <a:spcAft>
                <a:spcPts val="0"/>
              </a:spcAft>
            </a:pPr>
            <a:r>
              <a:rPr lang="it-IT" sz="1800" b="1" dirty="0" smtClean="0">
                <a:solidFill>
                  <a:prstClr val="black"/>
                </a:solidFill>
                <a:latin typeface="Calibri"/>
              </a:rPr>
              <a:t>Principali </a:t>
            </a:r>
            <a:r>
              <a:rPr lang="it-IT" sz="1800" b="1" dirty="0">
                <a:solidFill>
                  <a:prstClr val="black"/>
                </a:solidFill>
                <a:latin typeface="Calibri"/>
              </a:rPr>
              <a:t>target di riduzione della </a:t>
            </a:r>
            <a:r>
              <a:rPr lang="it-IT" sz="1800" b="1" dirty="0" smtClean="0">
                <a:solidFill>
                  <a:prstClr val="black"/>
                </a:solidFill>
                <a:latin typeface="Calibri"/>
              </a:rPr>
              <a:t>produzione di rifiuti </a:t>
            </a:r>
            <a:r>
              <a:rPr lang="it-IT" sz="1800" b="1" dirty="0">
                <a:solidFill>
                  <a:prstClr val="black"/>
                </a:solidFill>
                <a:latin typeface="Calibri"/>
              </a:rPr>
              <a:t>(per unità di PIL) </a:t>
            </a:r>
            <a:endParaRPr lang="it-IT" sz="1800" b="1" dirty="0" smtClean="0">
              <a:solidFill>
                <a:prstClr val="black"/>
              </a:solidFill>
              <a:latin typeface="Calibri"/>
            </a:endParaRPr>
          </a:p>
          <a:p>
            <a:pPr algn="r" fontAlgn="auto">
              <a:spcBef>
                <a:spcPts val="0"/>
              </a:spcBef>
              <a:spcAft>
                <a:spcPts val="0"/>
              </a:spcAft>
            </a:pPr>
            <a:r>
              <a:rPr lang="it-IT" sz="1800" i="1" dirty="0" smtClean="0">
                <a:solidFill>
                  <a:prstClr val="black"/>
                </a:solidFill>
                <a:latin typeface="Calibri Light" panose="020F0302020204030204" pitchFamily="34" charset="0"/>
              </a:rPr>
              <a:t>Target </a:t>
            </a:r>
            <a:r>
              <a:rPr lang="it-IT" sz="1800" i="1" dirty="0">
                <a:solidFill>
                  <a:prstClr val="black"/>
                </a:solidFill>
                <a:latin typeface="Calibri Light" panose="020F0302020204030204" pitchFamily="34" charset="0"/>
              </a:rPr>
              <a:t>al 2020 rispetto ai valori del 2010</a:t>
            </a:r>
          </a:p>
        </p:txBody>
      </p:sp>
      <p:graphicFrame>
        <p:nvGraphicFramePr>
          <p:cNvPr id="8" name="Diagram 7"/>
          <p:cNvGraphicFramePr/>
          <p:nvPr>
            <p:extLst>
              <p:ext uri="{D42A27DB-BD31-4B8C-83A1-F6EECF244321}">
                <p14:modId xmlns:p14="http://schemas.microsoft.com/office/powerpoint/2010/main" val="3220813134"/>
              </p:ext>
            </p:extLst>
          </p:nvPr>
        </p:nvGraphicFramePr>
        <p:xfrm>
          <a:off x="503040" y="3212976"/>
          <a:ext cx="8389440" cy="2088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878037" y="476672"/>
            <a:ext cx="6610016" cy="830997"/>
          </a:xfrm>
          <a:prstGeom prst="rect">
            <a:avLst/>
          </a:prstGeom>
        </p:spPr>
        <p:txBody>
          <a:bodyPr wrap="none">
            <a:spAutoFit/>
          </a:bodyPr>
          <a:lstStyle/>
          <a:p>
            <a:pPr algn="ctr" fontAlgn="auto">
              <a:spcBef>
                <a:spcPts val="0"/>
              </a:spcBef>
              <a:spcAft>
                <a:spcPts val="0"/>
              </a:spcAft>
            </a:pPr>
            <a:r>
              <a:rPr lang="it-IT" sz="2800" b="1" dirty="0">
                <a:solidFill>
                  <a:prstClr val="black"/>
                </a:solidFill>
                <a:latin typeface="Calibri Light" panose="020F0302020204030204" pitchFamily="34" charset="0"/>
              </a:rPr>
              <a:t>Il Programma Nazionale di Prevenzione Rifiuti</a:t>
            </a:r>
          </a:p>
          <a:p>
            <a:pPr algn="ctr" fontAlgn="auto">
              <a:spcBef>
                <a:spcPts val="0"/>
              </a:spcBef>
              <a:spcAft>
                <a:spcPts val="0"/>
              </a:spcAft>
            </a:pPr>
            <a:r>
              <a:rPr lang="it-IT" sz="2000" dirty="0" smtClean="0">
                <a:solidFill>
                  <a:srgbClr val="C00000"/>
                </a:solidFill>
                <a:latin typeface="Calibri Light" panose="020F0302020204030204" pitchFamily="34" charset="0"/>
              </a:rPr>
              <a:t>Target</a:t>
            </a:r>
            <a:endParaRPr lang="it-IT" sz="2000" dirty="0">
              <a:solidFill>
                <a:srgbClr val="C00000"/>
              </a:solidFill>
              <a:latin typeface="Calibri Light" panose="020F0302020204030204" pitchFamily="34" charset="0"/>
            </a:endParaRPr>
          </a:p>
        </p:txBody>
      </p:sp>
      <p:cxnSp>
        <p:nvCxnSpPr>
          <p:cNvPr id="11" name="Straight Connector 10"/>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211363757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910838580"/>
              </p:ext>
            </p:extLst>
          </p:nvPr>
        </p:nvGraphicFramePr>
        <p:xfrm>
          <a:off x="309360" y="1700808"/>
          <a:ext cx="8568952"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2" descr="https://encrypted-tbn0.gstatic.com/images?q=tbn:ANd9GcTHyQ_gXLpf0IxzeSMPPhL7CYJGYQb9yObMM8nLYcZ4V_SK-ah8f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2845" y="1664804"/>
            <a:ext cx="1296795" cy="710456"/>
          </a:xfrm>
          <a:prstGeom prst="rect">
            <a:avLst/>
          </a:prstGeom>
          <a:noFill/>
          <a:ln>
            <a:solidFill>
              <a:schemeClr val="bg1">
                <a:lumMod val="65000"/>
              </a:schemeClr>
            </a:solidFill>
            <a:prstDash val="sysDash"/>
          </a:ln>
          <a:extLst>
            <a:ext uri="{909E8E84-426E-40dd-AFC4-6F175D3DCCD1}">
              <a14:hiddenFill xmlns:a14="http://schemas.microsoft.com/office/drawing/2010/main">
                <a:solidFill>
                  <a:srgbClr val="FFFFFF"/>
                </a:solidFill>
              </a14:hiddenFill>
            </a:ext>
          </a:extLst>
        </p:spPr>
      </p:pic>
      <p:pic>
        <p:nvPicPr>
          <p:cNvPr id="10" name="Picture 14" descr="http://you-ng.it/images/riciclo-cart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9668" y="1666032"/>
            <a:ext cx="1157944" cy="761349"/>
          </a:xfrm>
          <a:prstGeom prst="rect">
            <a:avLst/>
          </a:prstGeom>
          <a:noFill/>
          <a:ln>
            <a:solidFill>
              <a:schemeClr val="bg1">
                <a:lumMod val="65000"/>
              </a:schemeClr>
            </a:solidFill>
            <a:prstDash val="sysDash"/>
          </a:ln>
          <a:extLst>
            <a:ext uri="{909E8E84-426E-40dd-AFC4-6F175D3DCCD1}">
              <a14:hiddenFill xmlns:a14="http://schemas.microsoft.com/office/drawing/2010/main">
                <a:solidFill>
                  <a:srgbClr val="FFFFFF"/>
                </a:solidFill>
              </a14:hiddenFill>
            </a:ext>
          </a:extLst>
        </p:spPr>
      </p:pic>
      <p:pic>
        <p:nvPicPr>
          <p:cNvPr id="11" name="Picture 16" descr="http://www.ecodallecitta.it/immagini/news/106065.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54176" y="1666032"/>
            <a:ext cx="1099108" cy="771818"/>
          </a:xfrm>
          <a:prstGeom prst="rect">
            <a:avLst/>
          </a:prstGeom>
          <a:noFill/>
          <a:ln>
            <a:solidFill>
              <a:schemeClr val="bg1">
                <a:lumMod val="65000"/>
              </a:schemeClr>
            </a:solidFill>
            <a:prstDash val="sysDash"/>
          </a:ln>
          <a:extLst>
            <a:ext uri="{909E8E84-426E-40dd-AFC4-6F175D3DCCD1}">
              <a14:hiddenFill xmlns:a14="http://schemas.microsoft.com/office/drawing/2010/main">
                <a:solidFill>
                  <a:srgbClr val="FFFFFF"/>
                </a:solidFill>
              </a14:hiddenFill>
            </a:ext>
          </a:extLst>
        </p:spPr>
      </p:pic>
      <p:pic>
        <p:nvPicPr>
          <p:cNvPr id="12" name="Picture 20" descr="http://www.netorange.it/risorse/Image/raee.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81242" y="3309980"/>
            <a:ext cx="664273" cy="1032548"/>
          </a:xfrm>
          <a:prstGeom prst="rect">
            <a:avLst/>
          </a:prstGeom>
          <a:noFill/>
          <a:ln>
            <a:solidFill>
              <a:schemeClr val="bg1">
                <a:lumMod val="65000"/>
              </a:schemeClr>
            </a:solidFill>
            <a:prstDash val="sysDash"/>
          </a:ln>
          <a:extLst>
            <a:ext uri="{909E8E84-426E-40dd-AFC4-6F175D3DCCD1}">
              <a14:hiddenFill xmlns:a14="http://schemas.microsoft.com/office/drawing/2010/main">
                <a:solidFill>
                  <a:srgbClr val="FFFFFF"/>
                </a:solidFill>
              </a14:hiddenFill>
            </a:ext>
          </a:extLst>
        </p:spPr>
      </p:pic>
      <p:pic>
        <p:nvPicPr>
          <p:cNvPr id="13" name="Picture 22" descr="https://encrypted-tbn1.gstatic.com/images?q=tbn:ANd9GcR7OfS5NIf1_CG8XA9MRbdqCDSLxcvpvxzxVfiwWY6Lxkf1tyGzbw"/>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9668" y="3510513"/>
            <a:ext cx="1192100" cy="843846"/>
          </a:xfrm>
          <a:prstGeom prst="rect">
            <a:avLst/>
          </a:prstGeom>
          <a:noFill/>
          <a:ln>
            <a:solidFill>
              <a:schemeClr val="bg1">
                <a:lumMod val="65000"/>
              </a:schemeClr>
            </a:solidFill>
            <a:prstDash val="sysDash"/>
          </a:ln>
          <a:extLst>
            <a:ext uri="{909E8E84-426E-40dd-AFC4-6F175D3DCCD1}">
              <a14:hiddenFill xmlns:a14="http://schemas.microsoft.com/office/drawing/2010/main">
                <a:solidFill>
                  <a:srgbClr val="FFFFFF"/>
                </a:solidFill>
              </a14:hiddenFill>
            </a:ext>
          </a:extLst>
        </p:spPr>
      </p:pic>
      <p:pic>
        <p:nvPicPr>
          <p:cNvPr id="14" name="Picture 28" descr="http://www.ambiente.it/immagini/informazione/512/edilizia.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54176" y="3536856"/>
            <a:ext cx="1099108" cy="825532"/>
          </a:xfrm>
          <a:prstGeom prst="rect">
            <a:avLst/>
          </a:prstGeom>
          <a:noFill/>
          <a:ln>
            <a:solidFill>
              <a:schemeClr val="bg1">
                <a:lumMod val="65000"/>
              </a:schemeClr>
            </a:solidFill>
            <a:prstDash val="sysDash"/>
          </a:ln>
          <a:extLst>
            <a:ext uri="{909E8E84-426E-40dd-AFC4-6F175D3DCCD1}">
              <a14:hiddenFill xmlns:a14="http://schemas.microsoft.com/office/drawing/2010/main">
                <a:solidFill>
                  <a:srgbClr val="FFFFFF"/>
                </a:solidFill>
              </a14:hiddenFill>
            </a:ext>
          </a:extLst>
        </p:spPr>
      </p:pic>
      <p:sp>
        <p:nvSpPr>
          <p:cNvPr id="15" name="Rectangle 14"/>
          <p:cNvSpPr/>
          <p:nvPr/>
        </p:nvSpPr>
        <p:spPr>
          <a:xfrm>
            <a:off x="107504" y="581779"/>
            <a:ext cx="8856983" cy="830997"/>
          </a:xfrm>
          <a:prstGeom prst="rect">
            <a:avLst/>
          </a:prstGeom>
        </p:spPr>
        <p:txBody>
          <a:bodyPr wrap="square">
            <a:spAutoFit/>
          </a:bodyPr>
          <a:lstStyle/>
          <a:p>
            <a:pPr algn="ctr" fontAlgn="auto">
              <a:spcBef>
                <a:spcPts val="0"/>
              </a:spcBef>
              <a:spcAft>
                <a:spcPts val="0"/>
              </a:spcAft>
            </a:pPr>
            <a:r>
              <a:rPr lang="it-IT" sz="2800" b="1" dirty="0">
                <a:solidFill>
                  <a:prstClr val="black"/>
                </a:solidFill>
                <a:latin typeface="Calibri Light" panose="020F0302020204030204" pitchFamily="34" charset="0"/>
              </a:rPr>
              <a:t>Il Programma Nazionale di Prevenzione Rifiuti</a:t>
            </a:r>
          </a:p>
          <a:p>
            <a:pPr algn="ctr" fontAlgn="auto">
              <a:spcBef>
                <a:spcPts val="0"/>
              </a:spcBef>
              <a:spcAft>
                <a:spcPts val="0"/>
              </a:spcAft>
            </a:pPr>
            <a:r>
              <a:rPr lang="it-IT" sz="2000" dirty="0" smtClean="0">
                <a:solidFill>
                  <a:srgbClr val="C00000"/>
                </a:solidFill>
                <a:latin typeface="Calibri Light" panose="020F0302020204030204" pitchFamily="34" charset="0"/>
              </a:rPr>
              <a:t>Flussi prioritari di intervento</a:t>
            </a:r>
            <a:endParaRPr lang="it-IT" sz="2000" dirty="0">
              <a:solidFill>
                <a:srgbClr val="C00000"/>
              </a:solidFill>
              <a:latin typeface="Calibri Light" panose="020F0302020204030204" pitchFamily="34" charset="0"/>
            </a:endParaRPr>
          </a:p>
        </p:txBody>
      </p:sp>
      <p:cxnSp>
        <p:nvCxnSpPr>
          <p:cNvPr id="17" name="Straight Connector 16"/>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312772135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p:cNvGraphicFramePr/>
          <p:nvPr>
            <p:extLst>
              <p:ext uri="{D42A27DB-BD31-4B8C-83A1-F6EECF244321}">
                <p14:modId xmlns:p14="http://schemas.microsoft.com/office/powerpoint/2010/main" val="1666445414"/>
              </p:ext>
            </p:extLst>
          </p:nvPr>
        </p:nvGraphicFramePr>
        <p:xfrm>
          <a:off x="-36004" y="1523693"/>
          <a:ext cx="9143999" cy="4149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878039" y="692696"/>
            <a:ext cx="6610015" cy="830997"/>
          </a:xfrm>
          <a:prstGeom prst="rect">
            <a:avLst/>
          </a:prstGeom>
        </p:spPr>
        <p:txBody>
          <a:bodyPr wrap="none">
            <a:spAutoFit/>
          </a:bodyPr>
          <a:lstStyle/>
          <a:p>
            <a:pPr algn="ctr" fontAlgn="auto">
              <a:spcBef>
                <a:spcPts val="0"/>
              </a:spcBef>
              <a:spcAft>
                <a:spcPts val="0"/>
              </a:spcAft>
            </a:pPr>
            <a:r>
              <a:rPr lang="it-IT" sz="2800" b="1" dirty="0">
                <a:solidFill>
                  <a:prstClr val="black"/>
                </a:solidFill>
                <a:latin typeface="Calibri Light" panose="020F0302020204030204" pitchFamily="34" charset="0"/>
              </a:rPr>
              <a:t>Il Programma Nazionale di Prevenzione Rifiuti</a:t>
            </a:r>
          </a:p>
          <a:p>
            <a:pPr algn="ctr" fontAlgn="auto">
              <a:spcBef>
                <a:spcPts val="0"/>
              </a:spcBef>
              <a:spcAft>
                <a:spcPts val="0"/>
              </a:spcAft>
            </a:pPr>
            <a:r>
              <a:rPr lang="it-IT" sz="2000" dirty="0" smtClean="0">
                <a:solidFill>
                  <a:srgbClr val="C00000"/>
                </a:solidFill>
                <a:latin typeface="Calibri Light" panose="020F0302020204030204" pitchFamily="34" charset="0"/>
              </a:rPr>
              <a:t>Misure</a:t>
            </a:r>
            <a:endParaRPr lang="it-IT" sz="2000" dirty="0">
              <a:solidFill>
                <a:srgbClr val="C00000"/>
              </a:solidFill>
              <a:latin typeface="Calibri Light" panose="020F0302020204030204" pitchFamily="34" charset="0"/>
            </a:endParaRPr>
          </a:p>
        </p:txBody>
      </p:sp>
      <p:cxnSp>
        <p:nvCxnSpPr>
          <p:cNvPr id="7" name="Straight Connector 6"/>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3967930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1124744"/>
            <a:ext cx="8496944" cy="1631216"/>
          </a:xfrm>
          <a:prstGeom prst="rect">
            <a:avLst/>
          </a:prstGeom>
        </p:spPr>
        <p:txBody>
          <a:bodyPr wrap="square">
            <a:spAutoFit/>
          </a:bodyPr>
          <a:lstStyle/>
          <a:p>
            <a:pPr algn="just" fontAlgn="auto">
              <a:spcBef>
                <a:spcPts val="0"/>
              </a:spcBef>
              <a:spcAft>
                <a:spcPts val="0"/>
              </a:spcAft>
            </a:pPr>
            <a:r>
              <a:rPr lang="it-IT" sz="2000" dirty="0" smtClean="0">
                <a:solidFill>
                  <a:prstClr val="black"/>
                </a:solidFill>
                <a:latin typeface="Calibri Light" panose="020F0302020204030204" pitchFamily="34" charset="0"/>
              </a:rPr>
              <a:t>Oggi la gestione dei rifiuti in Italia è disciplinata dal Titolo IV del cd. Testo Unico Ambientale, il D.lgs 152/2006 e s.m.i. Il D.lgs 152/2006 il quale, attraverso le modifiche introdotte dal D.lgs 205/2010, recepisce in Italia le disposizioni della Direttiva Europea sui rifiuti (Dir. 2008/98/CE). Entro il 5 Luglio 2020 si attende il recepimento delle Direttive del Pacchetto europeo sull’economia circolare.</a:t>
            </a:r>
          </a:p>
        </p:txBody>
      </p:sp>
      <p:sp>
        <p:nvSpPr>
          <p:cNvPr id="2" name="Rectangle 1"/>
          <p:cNvSpPr/>
          <p:nvPr/>
        </p:nvSpPr>
        <p:spPr>
          <a:xfrm>
            <a:off x="2862378" y="529516"/>
            <a:ext cx="2641300" cy="523220"/>
          </a:xfrm>
          <a:prstGeom prst="rect">
            <a:avLst/>
          </a:prstGeom>
        </p:spPr>
        <p:txBody>
          <a:bodyPr wrap="none">
            <a:spAutoFit/>
          </a:bodyPr>
          <a:lstStyle/>
          <a:p>
            <a:pPr algn="just" fontAlgn="auto">
              <a:spcBef>
                <a:spcPts val="0"/>
              </a:spcBef>
              <a:spcAft>
                <a:spcPts val="0"/>
              </a:spcAft>
            </a:pPr>
            <a:r>
              <a:rPr lang="it-IT" sz="2800" b="1" dirty="0" smtClean="0">
                <a:solidFill>
                  <a:prstClr val="black"/>
                </a:solidFill>
                <a:latin typeface="Calibri Light" panose="020F0302020204030204" pitchFamily="34" charset="0"/>
              </a:rPr>
              <a:t>Il D.lgs. 152/2006</a:t>
            </a:r>
          </a:p>
        </p:txBody>
      </p:sp>
      <p:graphicFrame>
        <p:nvGraphicFramePr>
          <p:cNvPr id="6" name="Diagram 5"/>
          <p:cNvGraphicFramePr/>
          <p:nvPr>
            <p:extLst>
              <p:ext uri="{D42A27DB-BD31-4B8C-83A1-F6EECF244321}">
                <p14:modId xmlns:p14="http://schemas.microsoft.com/office/powerpoint/2010/main" val="1497299845"/>
              </p:ext>
            </p:extLst>
          </p:nvPr>
        </p:nvGraphicFramePr>
        <p:xfrm>
          <a:off x="395536" y="3429000"/>
          <a:ext cx="8640960" cy="2125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95536" y="2899682"/>
            <a:ext cx="1431610" cy="338554"/>
          </a:xfrm>
          <a:prstGeom prst="rect">
            <a:avLst/>
          </a:prstGeom>
          <a:noFill/>
          <a:ln>
            <a:noFill/>
            <a:prstDash val="sysDash"/>
          </a:ln>
        </p:spPr>
        <p:txBody>
          <a:bodyPr wrap="none" rtlCol="0">
            <a:spAutoFit/>
          </a:bodyPr>
          <a:lstStyle/>
          <a:p>
            <a:r>
              <a:rPr lang="it-IT" sz="1600" b="1" dirty="0" smtClean="0">
                <a:solidFill>
                  <a:prstClr val="black"/>
                </a:solidFill>
                <a:latin typeface="Calibri Light" panose="020F0302020204030204" pitchFamily="34" charset="0"/>
              </a:rPr>
              <a:t>Principali tappe</a:t>
            </a:r>
            <a:endParaRPr lang="it-IT" sz="1600" b="1" dirty="0">
              <a:solidFill>
                <a:prstClr val="black"/>
              </a:solidFill>
              <a:latin typeface="Calibri Light" panose="020F0302020204030204" pitchFamily="34" charset="0"/>
            </a:endParaRPr>
          </a:p>
        </p:txBody>
      </p:sp>
      <p:cxnSp>
        <p:nvCxnSpPr>
          <p:cNvPr id="9" name="Straight Connector 8"/>
          <p:cNvCxnSpPr/>
          <p:nvPr/>
        </p:nvCxnSpPr>
        <p:spPr>
          <a:xfrm>
            <a:off x="395536" y="3238236"/>
            <a:ext cx="2016224" cy="0"/>
          </a:xfrm>
          <a:prstGeom prst="line">
            <a:avLst/>
          </a:prstGeom>
          <a:ln w="19050">
            <a:headEnd type="oval"/>
            <a:tailEnd type="oval"/>
          </a:ln>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86231231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941179354"/>
              </p:ext>
            </p:extLst>
          </p:nvPr>
        </p:nvGraphicFramePr>
        <p:xfrm>
          <a:off x="395536" y="1484784"/>
          <a:ext cx="8584501" cy="3812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036380" y="509771"/>
            <a:ext cx="6678880" cy="830997"/>
          </a:xfrm>
          <a:prstGeom prst="rect">
            <a:avLst/>
          </a:prstGeom>
        </p:spPr>
        <p:txBody>
          <a:bodyPr wrap="none">
            <a:spAutoFit/>
          </a:bodyPr>
          <a:lstStyle/>
          <a:p>
            <a:pPr algn="ctr" fontAlgn="auto">
              <a:spcBef>
                <a:spcPts val="0"/>
              </a:spcBef>
              <a:spcAft>
                <a:spcPts val="0"/>
              </a:spcAft>
            </a:pPr>
            <a:r>
              <a:rPr lang="it-IT" sz="2800" b="1" dirty="0">
                <a:solidFill>
                  <a:prstClr val="black"/>
                </a:solidFill>
                <a:latin typeface="Calibri Light" panose="020F0302020204030204" pitchFamily="34" charset="0"/>
              </a:rPr>
              <a:t>Il Programma Nazionale di Prevenzione Rifiuti</a:t>
            </a:r>
          </a:p>
          <a:p>
            <a:pPr algn="ctr" fontAlgn="auto">
              <a:spcBef>
                <a:spcPts val="0"/>
              </a:spcBef>
              <a:spcAft>
                <a:spcPts val="0"/>
              </a:spcAft>
            </a:pPr>
            <a:r>
              <a:rPr lang="it-IT" sz="2000" dirty="0" smtClean="0">
                <a:solidFill>
                  <a:srgbClr val="C00000"/>
                </a:solidFill>
                <a:latin typeface="Calibri Light" panose="020F0302020204030204" pitchFamily="34" charset="0"/>
              </a:rPr>
              <a:t>Misure - Misure generali</a:t>
            </a:r>
            <a:endParaRPr lang="it-IT" sz="2000" dirty="0">
              <a:solidFill>
                <a:srgbClr val="C00000"/>
              </a:solidFill>
              <a:latin typeface="Calibri Light" panose="020F0302020204030204" pitchFamily="34" charset="0"/>
            </a:endParaRPr>
          </a:p>
        </p:txBody>
      </p:sp>
      <p:cxnSp>
        <p:nvCxnSpPr>
          <p:cNvPr id="7" name="Straight Connector 6"/>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18316165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347049776"/>
              </p:ext>
            </p:extLst>
          </p:nvPr>
        </p:nvGraphicFramePr>
        <p:xfrm>
          <a:off x="250036" y="2276872"/>
          <a:ext cx="8714451" cy="331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1464848225"/>
              </p:ext>
            </p:extLst>
          </p:nvPr>
        </p:nvGraphicFramePr>
        <p:xfrm>
          <a:off x="3131840" y="910090"/>
          <a:ext cx="6012160" cy="15768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Rectangle 7"/>
          <p:cNvSpPr/>
          <p:nvPr/>
        </p:nvSpPr>
        <p:spPr>
          <a:xfrm>
            <a:off x="958412" y="509771"/>
            <a:ext cx="6834820" cy="830997"/>
          </a:xfrm>
          <a:prstGeom prst="rect">
            <a:avLst/>
          </a:prstGeom>
        </p:spPr>
        <p:txBody>
          <a:bodyPr wrap="none">
            <a:spAutoFit/>
          </a:bodyPr>
          <a:lstStyle/>
          <a:p>
            <a:pPr algn="ctr" fontAlgn="auto">
              <a:spcBef>
                <a:spcPts val="0"/>
              </a:spcBef>
              <a:spcAft>
                <a:spcPts val="0"/>
              </a:spcAft>
            </a:pPr>
            <a:r>
              <a:rPr lang="it-IT" sz="2800" b="1" dirty="0">
                <a:solidFill>
                  <a:prstClr val="black"/>
                </a:solidFill>
                <a:latin typeface="Calibri Light" panose="020F0302020204030204" pitchFamily="34" charset="0"/>
              </a:rPr>
              <a:t>Il Programma Nazionale di Prevenzione Rifiuti</a:t>
            </a:r>
          </a:p>
          <a:p>
            <a:pPr algn="ctr" fontAlgn="auto">
              <a:spcBef>
                <a:spcPts val="0"/>
              </a:spcBef>
              <a:spcAft>
                <a:spcPts val="0"/>
              </a:spcAft>
            </a:pPr>
            <a:r>
              <a:rPr lang="it-IT" sz="2000" dirty="0" smtClean="0">
                <a:solidFill>
                  <a:srgbClr val="C00000"/>
                </a:solidFill>
                <a:latin typeface="Calibri Light" panose="020F0302020204030204" pitchFamily="34" charset="0"/>
              </a:rPr>
              <a:t>Misure - Misure specifiche</a:t>
            </a:r>
            <a:endParaRPr lang="it-IT" sz="2000" dirty="0">
              <a:solidFill>
                <a:srgbClr val="C00000"/>
              </a:solidFill>
              <a:latin typeface="Calibri Light" panose="020F0302020204030204" pitchFamily="34" charset="0"/>
            </a:endParaRPr>
          </a:p>
        </p:txBody>
      </p:sp>
      <p:cxnSp>
        <p:nvCxnSpPr>
          <p:cNvPr id="9" name="Straight Connector 8"/>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45720002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077072"/>
            <a:ext cx="9144000" cy="1298064"/>
          </a:xfrm>
          <a:prstGeom prst="rect">
            <a:avLst/>
          </a:prstGeom>
          <a:solidFill>
            <a:schemeClr val="accent3">
              <a:lumMod val="60000"/>
              <a:lumOff val="4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8" name="Rectangle 7"/>
          <p:cNvSpPr/>
          <p:nvPr/>
        </p:nvSpPr>
        <p:spPr>
          <a:xfrm>
            <a:off x="341065" y="1772816"/>
            <a:ext cx="8352928" cy="1938992"/>
          </a:xfrm>
          <a:prstGeom prst="rect">
            <a:avLst/>
          </a:prstGeom>
        </p:spPr>
        <p:txBody>
          <a:bodyPr wrap="square">
            <a:spAutoFit/>
          </a:bodyPr>
          <a:lstStyle/>
          <a:p>
            <a:pPr algn="just" fontAlgn="auto">
              <a:spcBef>
                <a:spcPts val="0"/>
              </a:spcBef>
              <a:spcAft>
                <a:spcPts val="0"/>
              </a:spcAft>
            </a:pPr>
            <a:r>
              <a:rPr lang="it-IT" sz="2000" dirty="0">
                <a:solidFill>
                  <a:prstClr val="black"/>
                </a:solidFill>
                <a:latin typeface="Calibri Light" panose="020F0302020204030204" pitchFamily="34" charset="0"/>
              </a:rPr>
              <a:t>L</a:t>
            </a:r>
            <a:r>
              <a:rPr lang="it-IT" sz="2000" dirty="0" smtClean="0">
                <a:solidFill>
                  <a:prstClr val="black"/>
                </a:solidFill>
                <a:latin typeface="Calibri Light" panose="020F0302020204030204" pitchFamily="34" charset="0"/>
              </a:rPr>
              <a:t>’articolo </a:t>
            </a:r>
            <a:r>
              <a:rPr lang="it-IT" sz="2000" dirty="0">
                <a:solidFill>
                  <a:prstClr val="black"/>
                </a:solidFill>
                <a:latin typeface="Calibri Light" panose="020F0302020204030204" pitchFamily="34" charset="0"/>
              </a:rPr>
              <a:t>199 comma 3, lettera r) del D.lgs </a:t>
            </a:r>
            <a:r>
              <a:rPr lang="it-IT" sz="2000" dirty="0" smtClean="0">
                <a:solidFill>
                  <a:prstClr val="black"/>
                </a:solidFill>
                <a:latin typeface="Calibri Light" panose="020F0302020204030204" pitchFamily="34" charset="0"/>
              </a:rPr>
              <a:t>152/2006, </a:t>
            </a:r>
            <a:r>
              <a:rPr lang="it-IT" sz="2000" dirty="0">
                <a:solidFill>
                  <a:prstClr val="black"/>
                </a:solidFill>
                <a:latin typeface="Calibri Light" panose="020F0302020204030204" pitchFamily="34" charset="0"/>
              </a:rPr>
              <a:t>stabilisce che </a:t>
            </a:r>
            <a:r>
              <a:rPr lang="it-IT" sz="2000" i="1" dirty="0">
                <a:solidFill>
                  <a:prstClr val="black"/>
                </a:solidFill>
                <a:latin typeface="Calibri Light" panose="020F0302020204030204" pitchFamily="34" charset="0"/>
              </a:rPr>
              <a:t>i piani regionali di gestione dei rifiuti </a:t>
            </a:r>
            <a:r>
              <a:rPr lang="it-IT" sz="2000" b="1" i="1" u="sng" dirty="0">
                <a:solidFill>
                  <a:prstClr val="black"/>
                </a:solidFill>
                <a:latin typeface="Calibri Light" panose="020F0302020204030204" pitchFamily="34" charset="0"/>
              </a:rPr>
              <a:t>devono includere </a:t>
            </a:r>
            <a:r>
              <a:rPr lang="it-IT" sz="2000" i="1" dirty="0">
                <a:solidFill>
                  <a:prstClr val="black"/>
                </a:solidFill>
                <a:latin typeface="Calibri Light" panose="020F0302020204030204" pitchFamily="34" charset="0"/>
              </a:rPr>
              <a:t>(tra le altre cose) “un </a:t>
            </a:r>
            <a:r>
              <a:rPr lang="it-IT" sz="2000" b="1" i="1" dirty="0">
                <a:solidFill>
                  <a:srgbClr val="C00000"/>
                </a:solidFill>
                <a:latin typeface="Calibri Light" panose="020F0302020204030204" pitchFamily="34" charset="0"/>
              </a:rPr>
              <a:t>programma di prevenzione della produzione dei rifiuti</a:t>
            </a:r>
            <a:r>
              <a:rPr lang="it-IT" sz="2000" i="1" dirty="0">
                <a:solidFill>
                  <a:prstClr val="black"/>
                </a:solidFill>
                <a:latin typeface="Calibri Light" panose="020F0302020204030204" pitchFamily="34" charset="0"/>
              </a:rPr>
              <a:t>, </a:t>
            </a:r>
            <a:r>
              <a:rPr lang="it-IT" sz="2000" i="1" u="sng" dirty="0">
                <a:solidFill>
                  <a:prstClr val="black"/>
                </a:solidFill>
                <a:latin typeface="Calibri Light" panose="020F0302020204030204" pitchFamily="34" charset="0"/>
              </a:rPr>
              <a:t>elaborato sulla base del programma nazionale di </a:t>
            </a:r>
            <a:r>
              <a:rPr lang="it-IT" sz="2000" i="1" u="sng" dirty="0" smtClean="0">
                <a:solidFill>
                  <a:prstClr val="black"/>
                </a:solidFill>
                <a:latin typeface="Calibri Light" panose="020F0302020204030204" pitchFamily="34" charset="0"/>
              </a:rPr>
              <a:t>prevenzione</a:t>
            </a:r>
            <a:r>
              <a:rPr lang="it-IT" sz="2000" i="1" dirty="0" smtClean="0">
                <a:solidFill>
                  <a:prstClr val="black"/>
                </a:solidFill>
                <a:latin typeface="Calibri Light" panose="020F0302020204030204" pitchFamily="34" charset="0"/>
              </a:rPr>
              <a:t>...». </a:t>
            </a:r>
            <a:r>
              <a:rPr lang="it-IT" sz="2000" dirty="0" smtClean="0">
                <a:solidFill>
                  <a:prstClr val="black"/>
                </a:solidFill>
                <a:latin typeface="Calibri Light" panose="020F0302020204030204" pitchFamily="34" charset="0"/>
              </a:rPr>
              <a:t>La </a:t>
            </a:r>
            <a:r>
              <a:rPr lang="it-IT" sz="2000" dirty="0">
                <a:solidFill>
                  <a:prstClr val="black"/>
                </a:solidFill>
                <a:latin typeface="Calibri Light" panose="020F0302020204030204" pitchFamily="34" charset="0"/>
              </a:rPr>
              <a:t>deadline per l’introduzione del programma di prevenzione dei rifiuti all’interno dei </a:t>
            </a:r>
            <a:r>
              <a:rPr lang="it-IT" sz="2000" dirty="0" smtClean="0">
                <a:solidFill>
                  <a:prstClr val="black"/>
                </a:solidFill>
                <a:latin typeface="Calibri Light" panose="020F0302020204030204" pitchFamily="34" charset="0"/>
              </a:rPr>
              <a:t>piani regionali è scaduta</a:t>
            </a:r>
            <a:r>
              <a:rPr lang="it-IT" sz="2000" i="1" dirty="0" smtClean="0">
                <a:solidFill>
                  <a:prstClr val="black"/>
                </a:solidFill>
                <a:latin typeface="Calibri Light" panose="020F0302020204030204" pitchFamily="34" charset="0"/>
              </a:rPr>
              <a:t> </a:t>
            </a:r>
            <a:r>
              <a:rPr lang="it-IT" sz="2000" dirty="0">
                <a:solidFill>
                  <a:prstClr val="black"/>
                </a:solidFill>
                <a:latin typeface="Calibri Light" panose="020F0302020204030204" pitchFamily="34" charset="0"/>
              </a:rPr>
              <a:t>il </a:t>
            </a:r>
            <a:r>
              <a:rPr lang="it-IT" sz="2000" b="1" dirty="0" smtClean="0">
                <a:solidFill>
                  <a:prstClr val="black"/>
                </a:solidFill>
                <a:latin typeface="Calibri Light" panose="020F0302020204030204" pitchFamily="34" charset="0"/>
              </a:rPr>
              <a:t>7 </a:t>
            </a:r>
            <a:r>
              <a:rPr lang="it-IT" sz="2000" b="1" dirty="0">
                <a:solidFill>
                  <a:prstClr val="black"/>
                </a:solidFill>
                <a:latin typeface="Calibri Light" panose="020F0302020204030204" pitchFamily="34" charset="0"/>
              </a:rPr>
              <a:t>ottobre 2014</a:t>
            </a:r>
            <a:r>
              <a:rPr lang="it-IT" sz="2000" dirty="0">
                <a:solidFill>
                  <a:prstClr val="black"/>
                </a:solidFill>
                <a:latin typeface="Calibri Light" panose="020F0302020204030204" pitchFamily="34" charset="0"/>
              </a:rPr>
              <a:t>, a un anno dalla data di adozione del decreto</a:t>
            </a:r>
            <a:r>
              <a:rPr lang="it-IT" sz="2000" dirty="0" smtClean="0">
                <a:solidFill>
                  <a:prstClr val="black"/>
                </a:solidFill>
                <a:latin typeface="Calibri Light" panose="020F0302020204030204" pitchFamily="34" charset="0"/>
              </a:rPr>
              <a:t>.</a:t>
            </a:r>
          </a:p>
        </p:txBody>
      </p:sp>
      <p:sp>
        <p:nvSpPr>
          <p:cNvPr id="3" name="Rectangle 2"/>
          <p:cNvSpPr/>
          <p:nvPr/>
        </p:nvSpPr>
        <p:spPr>
          <a:xfrm>
            <a:off x="1923232" y="4361408"/>
            <a:ext cx="6765825" cy="707886"/>
          </a:xfrm>
          <a:prstGeom prst="rect">
            <a:avLst/>
          </a:prstGeom>
        </p:spPr>
        <p:txBody>
          <a:bodyPr wrap="square">
            <a:spAutoFit/>
          </a:bodyPr>
          <a:lstStyle/>
          <a:p>
            <a:pPr algn="just" fontAlgn="auto">
              <a:spcBef>
                <a:spcPts val="0"/>
              </a:spcBef>
              <a:spcAft>
                <a:spcPts val="0"/>
              </a:spcAft>
            </a:pPr>
            <a:r>
              <a:rPr lang="it-IT" sz="2000" dirty="0" smtClean="0">
                <a:solidFill>
                  <a:prstClr val="black"/>
                </a:solidFill>
                <a:latin typeface="Calibri Light" panose="020F0302020204030204" pitchFamily="34" charset="0"/>
              </a:rPr>
              <a:t>Tutte le Regioni «dovrebbero» aver già definito e approvato il proprio Programma Regionale di Prevenzione dei Rifiuti.</a:t>
            </a:r>
            <a:endParaRPr lang="it-IT" sz="2000" dirty="0">
              <a:solidFill>
                <a:prstClr val="black"/>
              </a:solidFill>
              <a:latin typeface="Calibri Light" panose="020F0302020204030204" pitchFamily="34" charset="0"/>
            </a:endParaRPr>
          </a:p>
        </p:txBody>
      </p:sp>
      <p:sp>
        <p:nvSpPr>
          <p:cNvPr id="7" name="Rectangle 6"/>
          <p:cNvSpPr/>
          <p:nvPr/>
        </p:nvSpPr>
        <p:spPr>
          <a:xfrm>
            <a:off x="1070820" y="509771"/>
            <a:ext cx="6610015" cy="830997"/>
          </a:xfrm>
          <a:prstGeom prst="rect">
            <a:avLst/>
          </a:prstGeom>
        </p:spPr>
        <p:txBody>
          <a:bodyPr wrap="none">
            <a:spAutoFit/>
          </a:bodyPr>
          <a:lstStyle/>
          <a:p>
            <a:pPr algn="ctr" fontAlgn="auto">
              <a:spcBef>
                <a:spcPts val="0"/>
              </a:spcBef>
              <a:spcAft>
                <a:spcPts val="0"/>
              </a:spcAft>
            </a:pPr>
            <a:r>
              <a:rPr lang="it-IT" sz="2800" b="1" dirty="0">
                <a:solidFill>
                  <a:prstClr val="black"/>
                </a:solidFill>
                <a:latin typeface="Calibri Light" panose="020F0302020204030204" pitchFamily="34" charset="0"/>
              </a:rPr>
              <a:t>Il Programma Nazionale di Prevenzione Rifiuti</a:t>
            </a:r>
          </a:p>
          <a:p>
            <a:pPr algn="ctr" fontAlgn="auto">
              <a:spcBef>
                <a:spcPts val="0"/>
              </a:spcBef>
              <a:spcAft>
                <a:spcPts val="0"/>
              </a:spcAft>
            </a:pPr>
            <a:r>
              <a:rPr lang="it-IT" sz="2000" dirty="0" smtClean="0">
                <a:solidFill>
                  <a:srgbClr val="C00000"/>
                </a:solidFill>
                <a:latin typeface="Calibri Light" panose="020F0302020204030204" pitchFamily="34" charset="0"/>
              </a:rPr>
              <a:t>Integrazione nei Piani Regionali</a:t>
            </a:r>
            <a:endParaRPr lang="it-IT" sz="2000" dirty="0">
              <a:solidFill>
                <a:srgbClr val="C00000"/>
              </a:solidFill>
              <a:latin typeface="Calibri Light" panose="020F0302020204030204" pitchFamily="34" charset="0"/>
            </a:endParaRPr>
          </a:p>
        </p:txBody>
      </p:sp>
      <p:pic>
        <p:nvPicPr>
          <p:cNvPr id="1026" name="Picture 2" descr="Risultati immagini per nota be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077072"/>
            <a:ext cx="1647197" cy="1298064"/>
          </a:xfrm>
          <a:prstGeom prst="rect">
            <a:avLst/>
          </a:prstGeom>
          <a:noFill/>
          <a:ln w="12700">
            <a:solidFill>
              <a:schemeClr val="accent3">
                <a:lumMod val="75000"/>
              </a:schemeClr>
            </a:solidFill>
          </a:ln>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393452216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magine corre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97152"/>
            <a:ext cx="1728191" cy="172819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10626" y="1374684"/>
            <a:ext cx="8352928" cy="2862322"/>
          </a:xfrm>
          <a:prstGeom prst="rect">
            <a:avLst/>
          </a:prstGeom>
        </p:spPr>
        <p:txBody>
          <a:bodyPr wrap="square">
            <a:spAutoFit/>
          </a:bodyPr>
          <a:lstStyle/>
          <a:p>
            <a:pPr algn="just"/>
            <a:r>
              <a:rPr lang="it-IT" sz="2000" b="1" dirty="0">
                <a:solidFill>
                  <a:schemeClr val="tx1"/>
                </a:solidFill>
                <a:latin typeface="Calibri Light" panose="020F0302020204030204" pitchFamily="34" charset="0"/>
              </a:rPr>
              <a:t>180-bis. Riutilizzo di prodotti e preparazione per il riutilizzo dei rifiuti</a:t>
            </a:r>
            <a:br>
              <a:rPr lang="it-IT" sz="2000" b="1" dirty="0">
                <a:solidFill>
                  <a:schemeClr val="tx1"/>
                </a:solidFill>
                <a:latin typeface="Calibri Light" panose="020F0302020204030204" pitchFamily="34" charset="0"/>
              </a:rPr>
            </a:br>
            <a:r>
              <a:rPr lang="it-IT" sz="2000" dirty="0" smtClean="0">
                <a:solidFill>
                  <a:schemeClr val="tx1"/>
                </a:solidFill>
                <a:latin typeface="Calibri Light" panose="020F0302020204030204" pitchFamily="34" charset="0"/>
              </a:rPr>
              <a:t>Comma 1-bis</a:t>
            </a:r>
            <a:r>
              <a:rPr lang="it-IT" sz="2000" dirty="0">
                <a:solidFill>
                  <a:schemeClr val="tx1"/>
                </a:solidFill>
                <a:latin typeface="Calibri Light" panose="020F0302020204030204" pitchFamily="34" charset="0"/>
              </a:rPr>
              <a:t>. Ai ﬁni di cui al comma 1, </a:t>
            </a:r>
            <a:r>
              <a:rPr lang="it-IT" sz="2000" b="1" dirty="0">
                <a:solidFill>
                  <a:srgbClr val="C00000"/>
                </a:solidFill>
                <a:latin typeface="Calibri Light" panose="020F0302020204030204" pitchFamily="34" charset="0"/>
              </a:rPr>
              <a:t>i comuni possono individuare anche appositi spazi</a:t>
            </a:r>
            <a:r>
              <a:rPr lang="it-IT" sz="2000" dirty="0">
                <a:solidFill>
                  <a:srgbClr val="C00000"/>
                </a:solidFill>
                <a:latin typeface="Calibri Light" panose="020F0302020204030204" pitchFamily="34" charset="0"/>
              </a:rPr>
              <a:t>, </a:t>
            </a:r>
            <a:r>
              <a:rPr lang="it-IT" sz="2000" b="1" dirty="0">
                <a:solidFill>
                  <a:srgbClr val="C00000"/>
                </a:solidFill>
                <a:latin typeface="Calibri Light" panose="020F0302020204030204" pitchFamily="34" charset="0"/>
              </a:rPr>
              <a:t>presso i centri di raccolta</a:t>
            </a:r>
            <a:r>
              <a:rPr lang="it-IT" sz="2000" dirty="0">
                <a:solidFill>
                  <a:schemeClr val="tx1"/>
                </a:solidFill>
                <a:latin typeface="Calibri Light" panose="020F0302020204030204" pitchFamily="34" charset="0"/>
              </a:rPr>
              <a:t> di cui all’articolo 183, comma 1, lettera mm), per </a:t>
            </a:r>
            <a:r>
              <a:rPr lang="it-IT" sz="2000" b="1" dirty="0">
                <a:solidFill>
                  <a:srgbClr val="C00000"/>
                </a:solidFill>
                <a:latin typeface="Calibri Light" panose="020F0302020204030204" pitchFamily="34" charset="0"/>
              </a:rPr>
              <a:t>l</a:t>
            </a:r>
            <a:r>
              <a:rPr lang="it-IT" sz="2000" dirty="0">
                <a:solidFill>
                  <a:srgbClr val="C00000"/>
                </a:solidFill>
                <a:latin typeface="Calibri Light" panose="020F0302020204030204" pitchFamily="34" charset="0"/>
              </a:rPr>
              <a:t>’</a:t>
            </a:r>
            <a:r>
              <a:rPr lang="it-IT" sz="2000" b="1" dirty="0">
                <a:solidFill>
                  <a:srgbClr val="C00000"/>
                </a:solidFill>
                <a:latin typeface="Calibri Light" panose="020F0302020204030204" pitchFamily="34" charset="0"/>
              </a:rPr>
              <a:t>esposizione temporanea</a:t>
            </a:r>
            <a:r>
              <a:rPr lang="it-IT" sz="2000" b="1" dirty="0">
                <a:solidFill>
                  <a:schemeClr val="tx1"/>
                </a:solidFill>
                <a:latin typeface="Calibri Light" panose="020F0302020204030204" pitchFamily="34" charset="0"/>
              </a:rPr>
              <a:t>, </a:t>
            </a:r>
            <a:r>
              <a:rPr lang="it-IT" sz="2000" dirty="0">
                <a:solidFill>
                  <a:schemeClr val="tx1"/>
                </a:solidFill>
                <a:latin typeface="Calibri Light" panose="020F0302020204030204" pitchFamily="34" charset="0"/>
              </a:rPr>
              <a:t>ﬁnalizzata allo scambio tra privati, </a:t>
            </a:r>
            <a:r>
              <a:rPr lang="it-IT" sz="2000" b="1" u="sng" dirty="0">
                <a:solidFill>
                  <a:srgbClr val="C00000"/>
                </a:solidFill>
                <a:latin typeface="Calibri Light" panose="020F0302020204030204" pitchFamily="34" charset="0"/>
              </a:rPr>
              <a:t>di beni </a:t>
            </a:r>
            <a:r>
              <a:rPr lang="it-IT" sz="2000" b="1" dirty="0">
                <a:solidFill>
                  <a:srgbClr val="C00000"/>
                </a:solidFill>
                <a:latin typeface="Calibri Light" panose="020F0302020204030204" pitchFamily="34" charset="0"/>
              </a:rPr>
              <a:t>usati e funzionanti</a:t>
            </a:r>
            <a:r>
              <a:rPr lang="it-IT" sz="2000" dirty="0">
                <a:solidFill>
                  <a:schemeClr val="tx1"/>
                </a:solidFill>
                <a:latin typeface="Calibri Light" panose="020F0302020204030204" pitchFamily="34" charset="0"/>
              </a:rPr>
              <a:t> </a:t>
            </a:r>
            <a:r>
              <a:rPr lang="it-IT" sz="2000" b="1" dirty="0">
                <a:solidFill>
                  <a:srgbClr val="C00000"/>
                </a:solidFill>
                <a:latin typeface="Calibri Light" panose="020F0302020204030204" pitchFamily="34" charset="0"/>
              </a:rPr>
              <a:t>direttamente idonei al </a:t>
            </a:r>
            <a:r>
              <a:rPr lang="it-IT" sz="2000" b="1" u="sng" dirty="0">
                <a:solidFill>
                  <a:srgbClr val="C00000"/>
                </a:solidFill>
                <a:latin typeface="Calibri Light" panose="020F0302020204030204" pitchFamily="34" charset="0"/>
              </a:rPr>
              <a:t>riutilizzo</a:t>
            </a:r>
            <a:r>
              <a:rPr lang="it-IT" sz="2000" dirty="0">
                <a:solidFill>
                  <a:srgbClr val="C00000"/>
                </a:solidFill>
                <a:latin typeface="Calibri Light" panose="020F0302020204030204" pitchFamily="34" charset="0"/>
              </a:rPr>
              <a:t>.</a:t>
            </a:r>
            <a:r>
              <a:rPr lang="it-IT" sz="2000" dirty="0">
                <a:solidFill>
                  <a:schemeClr val="tx1"/>
                </a:solidFill>
                <a:latin typeface="Calibri Light" panose="020F0302020204030204" pitchFamily="34" charset="0"/>
              </a:rPr>
              <a:t> Nei centri di raccolta possono altresì essere individuate </a:t>
            </a:r>
            <a:r>
              <a:rPr lang="it-IT" sz="2000" b="1" dirty="0">
                <a:solidFill>
                  <a:srgbClr val="C00000"/>
                </a:solidFill>
                <a:latin typeface="Calibri Light" panose="020F0302020204030204" pitchFamily="34" charset="0"/>
              </a:rPr>
              <a:t>apposite aree </a:t>
            </a:r>
            <a:r>
              <a:rPr lang="it-IT" sz="2000" dirty="0">
                <a:solidFill>
                  <a:schemeClr val="tx1"/>
                </a:solidFill>
                <a:latin typeface="Calibri Light" panose="020F0302020204030204" pitchFamily="34" charset="0"/>
              </a:rPr>
              <a:t>adibite al </a:t>
            </a:r>
            <a:r>
              <a:rPr lang="it-IT" sz="2000" b="1" dirty="0">
                <a:solidFill>
                  <a:srgbClr val="C00000"/>
                </a:solidFill>
                <a:latin typeface="Calibri Light" panose="020F0302020204030204" pitchFamily="34" charset="0"/>
              </a:rPr>
              <a:t>deposito preliminare alla raccolta </a:t>
            </a:r>
            <a:r>
              <a:rPr lang="it-IT" sz="2000" b="1" u="sng" dirty="0">
                <a:solidFill>
                  <a:srgbClr val="C00000"/>
                </a:solidFill>
                <a:latin typeface="Calibri Light" panose="020F0302020204030204" pitchFamily="34" charset="0"/>
              </a:rPr>
              <a:t>dei riﬁuti </a:t>
            </a:r>
            <a:r>
              <a:rPr lang="it-IT" sz="2000" dirty="0">
                <a:solidFill>
                  <a:schemeClr val="tx1"/>
                </a:solidFill>
                <a:latin typeface="Calibri Light" panose="020F0302020204030204" pitchFamily="34" charset="0"/>
              </a:rPr>
              <a:t>destinati alla </a:t>
            </a:r>
            <a:r>
              <a:rPr lang="it-IT" sz="2000" b="1" u="sng" dirty="0">
                <a:solidFill>
                  <a:srgbClr val="C00000"/>
                </a:solidFill>
                <a:latin typeface="Calibri Light" panose="020F0302020204030204" pitchFamily="34" charset="0"/>
              </a:rPr>
              <a:t>preparazione per il riutilizzo</a:t>
            </a:r>
            <a:r>
              <a:rPr lang="it-IT" sz="2000" b="1" dirty="0">
                <a:solidFill>
                  <a:srgbClr val="C00000"/>
                </a:solidFill>
                <a:latin typeface="Calibri Light" panose="020F0302020204030204" pitchFamily="34" charset="0"/>
              </a:rPr>
              <a:t> </a:t>
            </a:r>
            <a:r>
              <a:rPr lang="it-IT" sz="2000" dirty="0">
                <a:solidFill>
                  <a:schemeClr val="tx1"/>
                </a:solidFill>
                <a:latin typeface="Calibri Light" panose="020F0302020204030204" pitchFamily="34" charset="0"/>
              </a:rPr>
              <a:t>e alla raccolta di beni riutilizzabili</a:t>
            </a:r>
            <a:r>
              <a:rPr lang="it-IT" sz="2000" dirty="0" smtClean="0">
                <a:solidFill>
                  <a:schemeClr val="tx1"/>
                </a:solidFill>
                <a:latin typeface="Calibri Light" panose="020F0302020204030204" pitchFamily="34" charset="0"/>
              </a:rPr>
              <a:t>. [...]</a:t>
            </a:r>
          </a:p>
          <a:p>
            <a:pPr algn="just"/>
            <a:r>
              <a:rPr lang="it-IT" sz="2000" i="1" dirty="0" smtClean="0">
                <a:solidFill>
                  <a:schemeClr val="tx1"/>
                </a:solidFill>
                <a:latin typeface="Calibri Light" panose="020F0302020204030204" pitchFamily="34" charset="0"/>
              </a:rPr>
              <a:t>(</a:t>
            </a:r>
            <a:r>
              <a:rPr lang="it-IT" sz="2000" i="1" u="sng" dirty="0">
                <a:solidFill>
                  <a:srgbClr val="C00000"/>
                </a:solidFill>
                <a:latin typeface="Calibri Light" panose="020F0302020204030204" pitchFamily="34" charset="0"/>
              </a:rPr>
              <a:t>comma introdotto dall'art. 66 della legge n. 221 </a:t>
            </a:r>
            <a:r>
              <a:rPr lang="it-IT" sz="2000" i="1" u="sng" dirty="0" smtClean="0">
                <a:solidFill>
                  <a:srgbClr val="C00000"/>
                </a:solidFill>
                <a:latin typeface="Calibri Light" panose="020F0302020204030204" pitchFamily="34" charset="0"/>
              </a:rPr>
              <a:t>del </a:t>
            </a:r>
            <a:r>
              <a:rPr lang="it-IT" sz="2000" i="1" u="sng" dirty="0">
                <a:solidFill>
                  <a:srgbClr val="C00000"/>
                </a:solidFill>
                <a:latin typeface="Calibri Light" panose="020F0302020204030204" pitchFamily="34" charset="0"/>
              </a:rPr>
              <a:t>2015</a:t>
            </a:r>
            <a:r>
              <a:rPr lang="it-IT" sz="2000" i="1" dirty="0" smtClean="0">
                <a:solidFill>
                  <a:schemeClr val="tx1"/>
                </a:solidFill>
                <a:latin typeface="Calibri Light" panose="020F0302020204030204" pitchFamily="34" charset="0"/>
              </a:rPr>
              <a:t>)</a:t>
            </a:r>
            <a:endParaRPr lang="it-IT" sz="2000" dirty="0">
              <a:solidFill>
                <a:schemeClr val="tx1"/>
              </a:solidFill>
              <a:latin typeface="Calibri Light" panose="020F0302020204030204" pitchFamily="34" charset="0"/>
            </a:endParaRPr>
          </a:p>
        </p:txBody>
      </p:sp>
      <p:sp>
        <p:nvSpPr>
          <p:cNvPr id="7" name="Rectangle 6"/>
          <p:cNvSpPr/>
          <p:nvPr/>
        </p:nvSpPr>
        <p:spPr>
          <a:xfrm>
            <a:off x="567575" y="509771"/>
            <a:ext cx="7616509" cy="830997"/>
          </a:xfrm>
          <a:prstGeom prst="rect">
            <a:avLst/>
          </a:prstGeom>
        </p:spPr>
        <p:txBody>
          <a:bodyPr wrap="none">
            <a:spAutoFit/>
          </a:bodyPr>
          <a:lstStyle/>
          <a:p>
            <a:pPr algn="ctr" fontAlgn="auto">
              <a:spcBef>
                <a:spcPts val="0"/>
              </a:spcBef>
              <a:spcAft>
                <a:spcPts val="0"/>
              </a:spcAft>
            </a:pPr>
            <a:r>
              <a:rPr lang="it-IT" sz="2800" b="1" dirty="0">
                <a:solidFill>
                  <a:prstClr val="black"/>
                </a:solidFill>
                <a:latin typeface="Calibri Light" panose="020F0302020204030204" pitchFamily="34" charset="0"/>
              </a:rPr>
              <a:t>Il D.lgs. 152/2006</a:t>
            </a:r>
          </a:p>
          <a:p>
            <a:pPr algn="ctr" fontAlgn="auto">
              <a:spcBef>
                <a:spcPts val="0"/>
              </a:spcBef>
              <a:spcAft>
                <a:spcPts val="0"/>
              </a:spcAft>
            </a:pPr>
            <a:r>
              <a:rPr lang="it-IT" sz="2000" dirty="0" smtClean="0">
                <a:solidFill>
                  <a:srgbClr val="C00000"/>
                </a:solidFill>
                <a:latin typeface="Calibri Light" panose="020F0302020204030204" pitchFamily="34" charset="0"/>
              </a:rPr>
              <a:t>Art. 180-bis</a:t>
            </a:r>
            <a:r>
              <a:rPr lang="it-IT" sz="2000" dirty="0">
                <a:solidFill>
                  <a:srgbClr val="C00000"/>
                </a:solidFill>
                <a:latin typeface="Calibri Light" panose="020F0302020204030204" pitchFamily="34" charset="0"/>
              </a:rPr>
              <a:t>. Riutilizzo di prodotti e preparazione per il riutilizzo dei rifiuti</a:t>
            </a:r>
          </a:p>
        </p:txBody>
      </p:sp>
      <p:cxnSp>
        <p:nvCxnSpPr>
          <p:cNvPr id="9" name="Straight Connector 8"/>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graphicFrame>
        <p:nvGraphicFramePr>
          <p:cNvPr id="3" name="Diagram 2"/>
          <p:cNvGraphicFramePr/>
          <p:nvPr>
            <p:extLst>
              <p:ext uri="{D42A27DB-BD31-4B8C-83A1-F6EECF244321}">
                <p14:modId xmlns:p14="http://schemas.microsoft.com/office/powerpoint/2010/main" val="3110922804"/>
              </p:ext>
            </p:extLst>
          </p:nvPr>
        </p:nvGraphicFramePr>
        <p:xfrm>
          <a:off x="0" y="4423467"/>
          <a:ext cx="8619262" cy="194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ttangolo 1"/>
          <p:cNvSpPr/>
          <p:nvPr/>
        </p:nvSpPr>
        <p:spPr>
          <a:xfrm>
            <a:off x="7164288" y="3811012"/>
            <a:ext cx="1728192" cy="2862322"/>
          </a:xfrm>
          <a:prstGeom prst="rect">
            <a:avLst/>
          </a:prstGeom>
          <a:ln w="19050">
            <a:solidFill>
              <a:schemeClr val="tx1"/>
            </a:solidFill>
          </a:ln>
        </p:spPr>
        <p:txBody>
          <a:bodyPr wrap="square">
            <a:spAutoFit/>
          </a:bodyPr>
          <a:lstStyle/>
          <a:p>
            <a:pPr algn="just"/>
            <a:r>
              <a:rPr lang="it-IT" b="1" dirty="0" smtClean="0">
                <a:solidFill>
                  <a:schemeClr val="tx1"/>
                </a:solidFill>
                <a:latin typeface="Calibri Light" panose="020F0302020204030204" pitchFamily="34" charset="0"/>
              </a:rPr>
              <a:t>Definizione di preparazione per il riutilizzo</a:t>
            </a:r>
            <a:r>
              <a:rPr lang="it-IT" dirty="0" smtClean="0">
                <a:solidFill>
                  <a:schemeClr val="tx1"/>
                </a:solidFill>
                <a:latin typeface="Calibri Light" panose="020F0302020204030204" pitchFamily="34" charset="0"/>
              </a:rPr>
              <a:t>: l’art</a:t>
            </a:r>
            <a:r>
              <a:rPr lang="it-IT" dirty="0">
                <a:solidFill>
                  <a:schemeClr val="tx1"/>
                </a:solidFill>
                <a:latin typeface="Calibri Light" panose="020F0302020204030204" pitchFamily="34" charset="0"/>
              </a:rPr>
              <a:t>. 3 n. 16 della Dir. 98/2008 definisce “«preparazione per il riutilizzo» le «</a:t>
            </a:r>
            <a:r>
              <a:rPr lang="it-IT" i="1" dirty="0">
                <a:solidFill>
                  <a:schemeClr val="tx1"/>
                </a:solidFill>
                <a:latin typeface="Calibri Light" panose="020F0302020204030204" pitchFamily="34" charset="0"/>
              </a:rPr>
              <a:t>operazioni di controllo, pulizia </a:t>
            </a:r>
            <a:r>
              <a:rPr lang="it-IT" i="1" u="sng" dirty="0">
                <a:solidFill>
                  <a:srgbClr val="C00000"/>
                </a:solidFill>
                <a:latin typeface="Calibri Light" panose="020F0302020204030204" pitchFamily="34" charset="0"/>
              </a:rPr>
              <a:t>e</a:t>
            </a:r>
            <a:r>
              <a:rPr lang="it-IT" i="1" dirty="0">
                <a:solidFill>
                  <a:schemeClr val="tx1"/>
                </a:solidFill>
                <a:latin typeface="Calibri Light" panose="020F0302020204030204" pitchFamily="34" charset="0"/>
              </a:rPr>
              <a:t> riparazione attraverso cui prodotti o componenti di prodotti </a:t>
            </a:r>
            <a:r>
              <a:rPr lang="it-IT" b="1" i="1" u="sng" dirty="0">
                <a:solidFill>
                  <a:srgbClr val="C00000"/>
                </a:solidFill>
                <a:latin typeface="Calibri Light" panose="020F0302020204030204" pitchFamily="34" charset="0"/>
              </a:rPr>
              <a:t>diventati rifiuti </a:t>
            </a:r>
            <a:r>
              <a:rPr lang="it-IT" i="1" dirty="0">
                <a:solidFill>
                  <a:schemeClr val="tx1"/>
                </a:solidFill>
                <a:latin typeface="Calibri Light" panose="020F0302020204030204" pitchFamily="34" charset="0"/>
              </a:rPr>
              <a:t>sono preparati in modo da poter essere reimpiegati senza altro pretrattamento</a:t>
            </a:r>
            <a:endParaRPr lang="it-IT" dirty="0"/>
          </a:p>
        </p:txBody>
      </p:sp>
      <p:pic>
        <p:nvPicPr>
          <p:cNvPr id="12290" name="Picture 2" descr="http://www.comune.trento.it/var/comunetn/storage/images/aree-tematiche/ambiente-e-territorio/rifiuti-urbani/sensibilizzazione-ed-eventi/campagne-di-sensibilizzazione/giornate-del-riuso/7972881-18-ita-IT/Giornate-del-riuso_imageful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83996" y="116632"/>
            <a:ext cx="952500" cy="742950"/>
          </a:xfrm>
          <a:prstGeom prst="rect">
            <a:avLst/>
          </a:prstGeom>
          <a:noFill/>
          <a:ln>
            <a:solidFill>
              <a:srgbClr val="0F5494"/>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62934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5536" y="1772815"/>
            <a:ext cx="8352928" cy="5016758"/>
          </a:xfrm>
          <a:prstGeom prst="rect">
            <a:avLst/>
          </a:prstGeom>
        </p:spPr>
        <p:txBody>
          <a:bodyPr wrap="square">
            <a:spAutoFit/>
          </a:bodyPr>
          <a:lstStyle/>
          <a:p>
            <a:pPr algn="just"/>
            <a:r>
              <a:rPr lang="it-IT" sz="2000" dirty="0" smtClean="0">
                <a:solidFill>
                  <a:prstClr val="black"/>
                </a:solidFill>
                <a:latin typeface="Calibri Light" panose="020F0302020204030204" pitchFamily="34" charset="0"/>
              </a:rPr>
              <a:t>L’art. 180-bis comma 2, prevedeva che i MATTM emanasse, </a:t>
            </a:r>
            <a:r>
              <a:rPr lang="it-IT" sz="2000" dirty="0">
                <a:solidFill>
                  <a:prstClr val="black"/>
                </a:solidFill>
                <a:latin typeface="Calibri Light" panose="020F0302020204030204" pitchFamily="34" charset="0"/>
              </a:rPr>
              <a:t>entro sei mesi dalla data di entrata in vigore della </a:t>
            </a:r>
            <a:r>
              <a:rPr lang="it-IT" sz="2000" dirty="0" smtClean="0">
                <a:solidFill>
                  <a:prstClr val="black"/>
                </a:solidFill>
                <a:latin typeface="Calibri Light" panose="020F0302020204030204" pitchFamily="34" charset="0"/>
              </a:rPr>
              <a:t>disposizione (</a:t>
            </a:r>
            <a:r>
              <a:rPr lang="it-IT" sz="2000" b="1" dirty="0" smtClean="0">
                <a:solidFill>
                  <a:srgbClr val="C00000"/>
                </a:solidFill>
                <a:latin typeface="Calibri Light" panose="020F0302020204030204" pitchFamily="34" charset="0"/>
              </a:rPr>
              <a:t>entro giugno 2011</a:t>
            </a:r>
            <a:r>
              <a:rPr lang="it-IT" sz="2000" dirty="0" smtClean="0">
                <a:solidFill>
                  <a:prstClr val="black"/>
                </a:solidFill>
                <a:latin typeface="Calibri Light" panose="020F0302020204030204" pitchFamily="34" charset="0"/>
              </a:rPr>
              <a:t>) , </a:t>
            </a:r>
            <a:r>
              <a:rPr lang="it-IT" sz="2000" b="1" dirty="0" smtClean="0">
                <a:solidFill>
                  <a:srgbClr val="C00000"/>
                </a:solidFill>
                <a:latin typeface="Calibri Light" panose="020F0302020204030204" pitchFamily="34" charset="0"/>
              </a:rPr>
              <a:t>uno o più decreti</a:t>
            </a:r>
            <a:r>
              <a:rPr lang="it-IT" sz="2000" dirty="0" smtClean="0">
                <a:solidFill>
                  <a:srgbClr val="C00000"/>
                </a:solidFill>
                <a:latin typeface="Calibri Light" panose="020F0302020204030204" pitchFamily="34" charset="0"/>
              </a:rPr>
              <a:t> </a:t>
            </a:r>
            <a:r>
              <a:rPr lang="it-IT" sz="2000" dirty="0" smtClean="0">
                <a:solidFill>
                  <a:prstClr val="black"/>
                </a:solidFill>
                <a:latin typeface="Calibri Light" panose="020F0302020204030204" pitchFamily="34" charset="0"/>
              </a:rPr>
              <a:t>atti a definire le «</a:t>
            </a:r>
            <a:r>
              <a:rPr lang="it-IT" sz="2000" b="1" i="1" dirty="0" smtClean="0">
                <a:solidFill>
                  <a:srgbClr val="C00000"/>
                </a:solidFill>
                <a:latin typeface="Calibri Light" panose="020F0302020204030204" pitchFamily="34" charset="0"/>
              </a:rPr>
              <a:t>modalità </a:t>
            </a:r>
            <a:r>
              <a:rPr lang="it-IT" sz="2000" b="1" i="1" dirty="0">
                <a:solidFill>
                  <a:srgbClr val="C00000"/>
                </a:solidFill>
                <a:latin typeface="Calibri Light" panose="020F0302020204030204" pitchFamily="34" charset="0"/>
              </a:rPr>
              <a:t>operative per la costituzione e il sostegno </a:t>
            </a:r>
            <a:r>
              <a:rPr lang="it-IT" sz="2000" b="1" i="1" dirty="0" smtClean="0">
                <a:solidFill>
                  <a:srgbClr val="C00000"/>
                </a:solidFill>
                <a:latin typeface="Calibri Light" panose="020F0302020204030204" pitchFamily="34" charset="0"/>
              </a:rPr>
              <a:t>di centri </a:t>
            </a:r>
            <a:r>
              <a:rPr lang="it-IT" sz="2000" b="1" i="1" dirty="0">
                <a:solidFill>
                  <a:srgbClr val="C00000"/>
                </a:solidFill>
                <a:latin typeface="Calibri Light" panose="020F0302020204030204" pitchFamily="34" charset="0"/>
              </a:rPr>
              <a:t>e reti accreditati di </a:t>
            </a:r>
            <a:r>
              <a:rPr lang="it-IT" sz="2000" b="1" i="1" dirty="0" smtClean="0">
                <a:solidFill>
                  <a:srgbClr val="C00000"/>
                </a:solidFill>
                <a:latin typeface="Calibri Light" panose="020F0302020204030204" pitchFamily="34" charset="0"/>
              </a:rPr>
              <a:t>riparazione/riutilizzo</a:t>
            </a:r>
            <a:r>
              <a:rPr lang="it-IT" sz="2000" i="1" dirty="0" smtClean="0">
                <a:solidFill>
                  <a:prstClr val="black"/>
                </a:solidFill>
                <a:latin typeface="Calibri Light" panose="020F0302020204030204" pitchFamily="34" charset="0"/>
              </a:rPr>
              <a:t>, ivi </a:t>
            </a:r>
            <a:r>
              <a:rPr lang="it-IT" sz="2000" i="1" dirty="0">
                <a:solidFill>
                  <a:prstClr val="black"/>
                </a:solidFill>
                <a:latin typeface="Calibri Light" panose="020F0302020204030204" pitchFamily="34" charset="0"/>
              </a:rPr>
              <a:t>compresa la definizione di </a:t>
            </a:r>
            <a:r>
              <a:rPr lang="it-IT" sz="2000" b="1" i="1" dirty="0">
                <a:solidFill>
                  <a:srgbClr val="C00000"/>
                </a:solidFill>
                <a:latin typeface="Calibri Light" panose="020F0302020204030204" pitchFamily="34" charset="0"/>
              </a:rPr>
              <a:t>procedure autorizzative </a:t>
            </a:r>
            <a:r>
              <a:rPr lang="it-IT" sz="2000" b="1" i="1" dirty="0" smtClean="0">
                <a:solidFill>
                  <a:srgbClr val="C00000"/>
                </a:solidFill>
                <a:latin typeface="Calibri Light" panose="020F0302020204030204" pitchFamily="34" charset="0"/>
              </a:rPr>
              <a:t>semplificate </a:t>
            </a:r>
            <a:r>
              <a:rPr lang="it-IT" sz="2000" i="1" dirty="0">
                <a:solidFill>
                  <a:prstClr val="black"/>
                </a:solidFill>
                <a:latin typeface="Calibri Light" panose="020F0302020204030204" pitchFamily="34" charset="0"/>
              </a:rPr>
              <a:t>e di un catalogo esemplificativo di prodotti e rifiuti di prodotti che possono essere sottoposti, rispettivamente, a </a:t>
            </a:r>
            <a:r>
              <a:rPr lang="it-IT" sz="2000" b="1" i="1" dirty="0">
                <a:solidFill>
                  <a:srgbClr val="C00000"/>
                </a:solidFill>
                <a:latin typeface="Calibri Light" panose="020F0302020204030204" pitchFamily="34" charset="0"/>
              </a:rPr>
              <a:t>riutilizzo o a preparazione per il </a:t>
            </a:r>
            <a:r>
              <a:rPr lang="it-IT" sz="2000" b="1" i="1" dirty="0" smtClean="0">
                <a:solidFill>
                  <a:srgbClr val="C00000"/>
                </a:solidFill>
                <a:latin typeface="Calibri Light" panose="020F0302020204030204" pitchFamily="34" charset="0"/>
              </a:rPr>
              <a:t>riutilizzo</a:t>
            </a:r>
            <a:r>
              <a:rPr lang="it-IT" sz="2000" dirty="0" smtClean="0">
                <a:solidFill>
                  <a:prstClr val="black"/>
                </a:solidFill>
                <a:latin typeface="Calibri Light" panose="020F0302020204030204" pitchFamily="34" charset="0"/>
              </a:rPr>
              <a:t>». </a:t>
            </a:r>
          </a:p>
          <a:p>
            <a:pPr algn="just"/>
            <a:endParaRPr lang="it-IT" sz="2000" dirty="0">
              <a:solidFill>
                <a:prstClr val="black"/>
              </a:solidFill>
              <a:latin typeface="Calibri Light" panose="020F0302020204030204" pitchFamily="34" charset="0"/>
            </a:endParaRPr>
          </a:p>
          <a:p>
            <a:pPr algn="ctr"/>
            <a:r>
              <a:rPr lang="it-IT" sz="2000" b="1" u="sng" dirty="0" smtClean="0">
                <a:solidFill>
                  <a:srgbClr val="C00000"/>
                </a:solidFill>
                <a:latin typeface="Calibri Light" panose="020F0302020204030204" pitchFamily="34" charset="0"/>
              </a:rPr>
              <a:t>Ad oggi tale/i DM non sono ancora stati emanati.</a:t>
            </a:r>
          </a:p>
          <a:p>
            <a:pPr algn="ctr"/>
            <a:r>
              <a:rPr lang="it-IT" sz="2000" b="1" dirty="0" smtClean="0">
                <a:solidFill>
                  <a:srgbClr val="C00000"/>
                </a:solidFill>
                <a:latin typeface="Calibri Light" panose="020F0302020204030204" pitchFamily="34" charset="0"/>
              </a:rPr>
              <a:t>Nelle more dell’adozione del Decreto alcune </a:t>
            </a:r>
            <a:r>
              <a:rPr lang="it-IT" sz="2000" b="1" dirty="0">
                <a:solidFill>
                  <a:srgbClr val="C00000"/>
                </a:solidFill>
                <a:latin typeface="Calibri Light" panose="020F0302020204030204" pitchFamily="34" charset="0"/>
              </a:rPr>
              <a:t>Regioni </a:t>
            </a:r>
            <a:r>
              <a:rPr lang="it-IT" sz="2000" b="1" dirty="0" smtClean="0">
                <a:solidFill>
                  <a:srgbClr val="C00000"/>
                </a:solidFill>
                <a:latin typeface="Calibri Light" panose="020F0302020204030204" pitchFamily="34" charset="0"/>
              </a:rPr>
              <a:t>(es. </a:t>
            </a:r>
            <a:r>
              <a:rPr lang="it-IT" sz="2000" b="1" dirty="0">
                <a:solidFill>
                  <a:srgbClr val="C00000"/>
                </a:solidFill>
                <a:latin typeface="Calibri Light" panose="020F0302020204030204" pitchFamily="34" charset="0"/>
              </a:rPr>
              <a:t>Emilia Romagna, Friuli </a:t>
            </a:r>
            <a:r>
              <a:rPr lang="it-IT" sz="2000" b="1" dirty="0" smtClean="0">
                <a:solidFill>
                  <a:srgbClr val="C00000"/>
                </a:solidFill>
                <a:latin typeface="Calibri Light" panose="020F0302020204030204" pitchFamily="34" charset="0"/>
              </a:rPr>
              <a:t>Venezia Giulia, Abruzzo, Marche) hanno </a:t>
            </a:r>
            <a:r>
              <a:rPr lang="it-IT" sz="2000" b="1" dirty="0">
                <a:solidFill>
                  <a:srgbClr val="C00000"/>
                </a:solidFill>
                <a:latin typeface="Calibri Light" panose="020F0302020204030204" pitchFamily="34" charset="0"/>
              </a:rPr>
              <a:t>adottato </a:t>
            </a:r>
            <a:r>
              <a:rPr lang="it-IT" sz="2000" b="1" dirty="0" smtClean="0">
                <a:solidFill>
                  <a:srgbClr val="C00000"/>
                </a:solidFill>
                <a:latin typeface="Calibri Light" panose="020F0302020204030204" pitchFamily="34" charset="0"/>
              </a:rPr>
              <a:t>proprie Linee </a:t>
            </a:r>
            <a:r>
              <a:rPr lang="it-IT" sz="2000" b="1" dirty="0">
                <a:solidFill>
                  <a:srgbClr val="C00000"/>
                </a:solidFill>
                <a:latin typeface="Calibri Light" panose="020F0302020204030204" pitchFamily="34" charset="0"/>
              </a:rPr>
              <a:t>guida per il funzionamento dei centri comunali per il </a:t>
            </a:r>
            <a:r>
              <a:rPr lang="it-IT" sz="2000" b="1" dirty="0" smtClean="0">
                <a:solidFill>
                  <a:srgbClr val="C00000"/>
                </a:solidFill>
                <a:latin typeface="Calibri Light" panose="020F0302020204030204" pitchFamily="34" charset="0"/>
              </a:rPr>
              <a:t>riuso.</a:t>
            </a:r>
          </a:p>
          <a:p>
            <a:pPr algn="ctr"/>
            <a:r>
              <a:rPr lang="it-IT" sz="2000" b="1" dirty="0" smtClean="0">
                <a:solidFill>
                  <a:schemeClr val="tx1"/>
                </a:solidFill>
                <a:latin typeface="Calibri Light" panose="020F0302020204030204" pitchFamily="34" charset="0"/>
              </a:rPr>
              <a:t>---</a:t>
            </a:r>
            <a:endParaRPr lang="it-IT" sz="2000" b="1" dirty="0">
              <a:solidFill>
                <a:schemeClr val="tx1"/>
              </a:solidFill>
              <a:latin typeface="Calibri Light" panose="020F0302020204030204" pitchFamily="34" charset="0"/>
            </a:endParaRPr>
          </a:p>
          <a:p>
            <a:pPr algn="ctr"/>
            <a:r>
              <a:rPr lang="it-IT" sz="1800" b="1" dirty="0" smtClean="0">
                <a:solidFill>
                  <a:schemeClr val="tx1"/>
                </a:solidFill>
                <a:latin typeface="Calibri Light" panose="020F0302020204030204" pitchFamily="34" charset="0"/>
              </a:rPr>
              <a:t>Durante l’estate 2017 è circolata, tra i principali stakeholder, </a:t>
            </a:r>
            <a:r>
              <a:rPr lang="it-IT" sz="1800" b="1" dirty="0">
                <a:solidFill>
                  <a:schemeClr val="tx1"/>
                </a:solidFill>
                <a:latin typeface="Calibri Light" panose="020F0302020204030204" pitchFamily="34" charset="0"/>
              </a:rPr>
              <a:t>la prima </a:t>
            </a:r>
            <a:r>
              <a:rPr lang="it-IT" sz="1800" b="1" u="sng" dirty="0">
                <a:solidFill>
                  <a:srgbClr val="C00000"/>
                </a:solidFill>
                <a:latin typeface="Calibri Light" panose="020F0302020204030204" pitchFamily="34" charset="0"/>
              </a:rPr>
              <a:t>bozza</a:t>
            </a:r>
            <a:r>
              <a:rPr lang="it-IT" sz="1800" b="1" dirty="0">
                <a:solidFill>
                  <a:schemeClr val="tx1"/>
                </a:solidFill>
                <a:latin typeface="Calibri Light" panose="020F0302020204030204" pitchFamily="34" charset="0"/>
              </a:rPr>
              <a:t> </a:t>
            </a:r>
            <a:r>
              <a:rPr lang="it-IT" sz="1800" b="1" dirty="0" smtClean="0">
                <a:solidFill>
                  <a:schemeClr val="tx1"/>
                </a:solidFill>
                <a:latin typeface="Calibri Light" panose="020F0302020204030204" pitchFamily="34" charset="0"/>
              </a:rPr>
              <a:t>di DM recante </a:t>
            </a:r>
            <a:r>
              <a:rPr lang="it-IT" sz="1800" b="1" dirty="0">
                <a:solidFill>
                  <a:schemeClr val="tx1"/>
                </a:solidFill>
                <a:latin typeface="Calibri Light" panose="020F0302020204030204" pitchFamily="34" charset="0"/>
              </a:rPr>
              <a:t>le modalità operative per la costituzione e il sostegno di centri e reti accreditati di </a:t>
            </a:r>
            <a:r>
              <a:rPr lang="it-IT" sz="1800" b="1" u="sng" dirty="0">
                <a:solidFill>
                  <a:srgbClr val="C00000"/>
                </a:solidFill>
                <a:latin typeface="Calibri Light" panose="020F0302020204030204" pitchFamily="34" charset="0"/>
              </a:rPr>
              <a:t>preparazione per il riutilizzo</a:t>
            </a:r>
          </a:p>
        </p:txBody>
      </p:sp>
      <p:sp>
        <p:nvSpPr>
          <p:cNvPr id="7" name="Rectangle 6"/>
          <p:cNvSpPr/>
          <p:nvPr/>
        </p:nvSpPr>
        <p:spPr>
          <a:xfrm>
            <a:off x="323528" y="509771"/>
            <a:ext cx="8352928" cy="1138773"/>
          </a:xfrm>
          <a:prstGeom prst="rect">
            <a:avLst/>
          </a:prstGeom>
        </p:spPr>
        <p:txBody>
          <a:bodyPr wrap="square">
            <a:spAutoFit/>
          </a:bodyPr>
          <a:lstStyle/>
          <a:p>
            <a:pPr algn="ctr" fontAlgn="auto">
              <a:spcBef>
                <a:spcPts val="0"/>
              </a:spcBef>
              <a:spcAft>
                <a:spcPts val="0"/>
              </a:spcAft>
            </a:pPr>
            <a:r>
              <a:rPr lang="it-IT" sz="2800" b="1" dirty="0">
                <a:solidFill>
                  <a:prstClr val="black"/>
                </a:solidFill>
                <a:latin typeface="Calibri Light" panose="020F0302020204030204" pitchFamily="34" charset="0"/>
              </a:rPr>
              <a:t>Il D.lgs. 152/2006</a:t>
            </a:r>
          </a:p>
          <a:p>
            <a:pPr algn="ctr" fontAlgn="auto">
              <a:spcBef>
                <a:spcPts val="0"/>
              </a:spcBef>
              <a:spcAft>
                <a:spcPts val="0"/>
              </a:spcAft>
            </a:pPr>
            <a:r>
              <a:rPr lang="it-IT" sz="2000" dirty="0" smtClean="0">
                <a:solidFill>
                  <a:srgbClr val="C00000"/>
                </a:solidFill>
                <a:latin typeface="Calibri Light" panose="020F0302020204030204" pitchFamily="34" charset="0"/>
              </a:rPr>
              <a:t>DM ex Art. 180 sulle modalità operative </a:t>
            </a:r>
            <a:r>
              <a:rPr lang="it-IT" sz="2000" dirty="0">
                <a:solidFill>
                  <a:srgbClr val="C00000"/>
                </a:solidFill>
                <a:latin typeface="Calibri Light" panose="020F0302020204030204" pitchFamily="34" charset="0"/>
              </a:rPr>
              <a:t>per la costituzione e il sostegno di di centri e reti accreditati di </a:t>
            </a:r>
            <a:r>
              <a:rPr lang="it-IT" sz="2000" dirty="0" smtClean="0">
                <a:solidFill>
                  <a:srgbClr val="C00000"/>
                </a:solidFill>
                <a:latin typeface="Calibri Light" panose="020F0302020204030204" pitchFamily="34" charset="0"/>
              </a:rPr>
              <a:t>riparazione/riutilizzo</a:t>
            </a:r>
            <a:endParaRPr lang="it-IT" sz="2000" dirty="0">
              <a:solidFill>
                <a:srgbClr val="C00000"/>
              </a:solidFill>
              <a:latin typeface="Calibri Light" panose="020F0302020204030204" pitchFamily="34" charset="0"/>
            </a:endParaRPr>
          </a:p>
        </p:txBody>
      </p:sp>
      <p:cxnSp>
        <p:nvCxnSpPr>
          <p:cNvPr id="9" name="Straight Connector 8"/>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44489499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980592369"/>
              </p:ext>
            </p:extLst>
          </p:nvPr>
        </p:nvGraphicFramePr>
        <p:xfrm>
          <a:off x="395536" y="1628800"/>
          <a:ext cx="8496944" cy="5016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323528" y="509771"/>
            <a:ext cx="8352928" cy="954107"/>
          </a:xfrm>
          <a:prstGeom prst="rect">
            <a:avLst/>
          </a:prstGeom>
        </p:spPr>
        <p:txBody>
          <a:bodyPr wrap="square">
            <a:spAutoFit/>
          </a:bodyPr>
          <a:lstStyle/>
          <a:p>
            <a:pPr algn="ctr" fontAlgn="auto">
              <a:spcBef>
                <a:spcPts val="0"/>
              </a:spcBef>
              <a:spcAft>
                <a:spcPts val="0"/>
              </a:spcAft>
            </a:pPr>
            <a:r>
              <a:rPr lang="it-IT" sz="2800" b="1" dirty="0">
                <a:solidFill>
                  <a:srgbClr val="C00000"/>
                </a:solidFill>
                <a:latin typeface="Calibri Light" panose="020F0302020204030204" pitchFamily="34" charset="0"/>
              </a:rPr>
              <a:t>Linee guida </a:t>
            </a:r>
            <a:r>
              <a:rPr lang="it-IT" sz="2800" b="1" dirty="0" smtClean="0">
                <a:solidFill>
                  <a:srgbClr val="C00000"/>
                </a:solidFill>
                <a:latin typeface="Calibri Light" panose="020F0302020204030204" pitchFamily="34" charset="0"/>
              </a:rPr>
              <a:t>Regionali </a:t>
            </a:r>
          </a:p>
          <a:p>
            <a:pPr algn="ctr" fontAlgn="auto">
              <a:spcBef>
                <a:spcPts val="0"/>
              </a:spcBef>
              <a:spcAft>
                <a:spcPts val="0"/>
              </a:spcAft>
            </a:pPr>
            <a:r>
              <a:rPr lang="it-IT" sz="2800" b="1" dirty="0" smtClean="0">
                <a:solidFill>
                  <a:srgbClr val="C00000"/>
                </a:solidFill>
                <a:latin typeface="Calibri Light" panose="020F0302020204030204" pitchFamily="34" charset="0"/>
              </a:rPr>
              <a:t>per </a:t>
            </a:r>
            <a:r>
              <a:rPr lang="it-IT" sz="2800" b="1" dirty="0">
                <a:solidFill>
                  <a:srgbClr val="C00000"/>
                </a:solidFill>
                <a:latin typeface="Calibri Light" panose="020F0302020204030204" pitchFamily="34" charset="0"/>
              </a:rPr>
              <a:t>il funzionamento dei centri comunali per il </a:t>
            </a:r>
            <a:r>
              <a:rPr lang="it-IT" sz="2800" b="1" u="sng" dirty="0">
                <a:solidFill>
                  <a:srgbClr val="C00000"/>
                </a:solidFill>
                <a:latin typeface="Calibri Light" panose="020F0302020204030204" pitchFamily="34" charset="0"/>
              </a:rPr>
              <a:t>riuso</a:t>
            </a:r>
            <a:endParaRPr lang="it-IT" sz="2000" u="sng" dirty="0">
              <a:solidFill>
                <a:srgbClr val="C00000"/>
              </a:solidFill>
              <a:latin typeface="Calibri Light" panose="020F0302020204030204" pitchFamily="34" charset="0"/>
            </a:endParaRPr>
          </a:p>
        </p:txBody>
      </p:sp>
      <p:cxnSp>
        <p:nvCxnSpPr>
          <p:cNvPr id="9" name="Straight Connector 8"/>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313069953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3568" y="509771"/>
            <a:ext cx="6960349" cy="830997"/>
          </a:xfrm>
          <a:prstGeom prst="rect">
            <a:avLst/>
          </a:prstGeom>
        </p:spPr>
        <p:txBody>
          <a:bodyPr wrap="square">
            <a:spAutoFit/>
          </a:bodyPr>
          <a:lstStyle/>
          <a:p>
            <a:pPr algn="ctr" fontAlgn="auto">
              <a:spcBef>
                <a:spcPts val="0"/>
              </a:spcBef>
              <a:spcAft>
                <a:spcPts val="0"/>
              </a:spcAft>
            </a:pPr>
            <a:r>
              <a:rPr lang="it-IT" sz="2800" b="1" dirty="0">
                <a:solidFill>
                  <a:prstClr val="black"/>
                </a:solidFill>
                <a:latin typeface="Calibri Light" panose="020F0302020204030204" pitchFamily="34" charset="0"/>
              </a:rPr>
              <a:t>Il D.lgs. 152/2006</a:t>
            </a:r>
          </a:p>
          <a:p>
            <a:pPr algn="ctr" fontAlgn="auto">
              <a:spcBef>
                <a:spcPts val="0"/>
              </a:spcBef>
              <a:spcAft>
                <a:spcPts val="0"/>
              </a:spcAft>
            </a:pPr>
            <a:r>
              <a:rPr lang="it-IT" sz="2000" dirty="0" smtClean="0">
                <a:solidFill>
                  <a:srgbClr val="C00000"/>
                </a:solidFill>
                <a:latin typeface="Calibri Light" panose="020F0302020204030204" pitchFamily="34" charset="0"/>
              </a:rPr>
              <a:t>Prevenzione - Sperimentazione del vuoto a </a:t>
            </a:r>
            <a:r>
              <a:rPr lang="it-IT" sz="2000" dirty="0">
                <a:solidFill>
                  <a:srgbClr val="C00000"/>
                </a:solidFill>
                <a:latin typeface="Calibri Light" panose="020F0302020204030204" pitchFamily="34" charset="0"/>
              </a:rPr>
              <a:t>r</a:t>
            </a:r>
            <a:r>
              <a:rPr lang="it-IT" sz="2000" dirty="0" smtClean="0">
                <a:solidFill>
                  <a:srgbClr val="C00000"/>
                </a:solidFill>
                <a:latin typeface="Calibri Light" panose="020F0302020204030204" pitchFamily="34" charset="0"/>
              </a:rPr>
              <a:t>endere</a:t>
            </a:r>
            <a:endParaRPr lang="it-IT" sz="2000" dirty="0">
              <a:solidFill>
                <a:srgbClr val="C00000"/>
              </a:solidFill>
              <a:latin typeface="Calibri Light" panose="020F0302020204030204" pitchFamily="34" charset="0"/>
            </a:endParaRPr>
          </a:p>
        </p:txBody>
      </p:sp>
      <p:cxnSp>
        <p:nvCxnSpPr>
          <p:cNvPr id="9" name="Straight Connector 8"/>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sp>
        <p:nvSpPr>
          <p:cNvPr id="2" name="Rettangolo 1"/>
          <p:cNvSpPr/>
          <p:nvPr/>
        </p:nvSpPr>
        <p:spPr>
          <a:xfrm>
            <a:off x="175187" y="1340768"/>
            <a:ext cx="8568952" cy="1477328"/>
          </a:xfrm>
          <a:prstGeom prst="rect">
            <a:avLst/>
          </a:prstGeom>
        </p:spPr>
        <p:txBody>
          <a:bodyPr wrap="square">
            <a:spAutoFit/>
          </a:bodyPr>
          <a:lstStyle/>
          <a:p>
            <a:pPr algn="just"/>
            <a:r>
              <a:rPr lang="it-IT" sz="1800" dirty="0">
                <a:solidFill>
                  <a:srgbClr val="C00000"/>
                </a:solidFill>
                <a:latin typeface="+mn-lt"/>
              </a:rPr>
              <a:t>DECRETO 3 luglio 2017, n. </a:t>
            </a:r>
            <a:r>
              <a:rPr lang="it-IT" sz="1800" dirty="0" smtClean="0">
                <a:solidFill>
                  <a:srgbClr val="C00000"/>
                </a:solidFill>
                <a:latin typeface="+mn-lt"/>
              </a:rPr>
              <a:t>142 - </a:t>
            </a:r>
            <a:r>
              <a:rPr lang="it-IT" sz="1800" dirty="0">
                <a:solidFill>
                  <a:srgbClr val="C00000"/>
                </a:solidFill>
                <a:latin typeface="+mn-lt"/>
              </a:rPr>
              <a:t>pubblicato sulla </a:t>
            </a:r>
            <a:r>
              <a:rPr lang="it-IT" sz="1800" dirty="0" smtClean="0">
                <a:solidFill>
                  <a:srgbClr val="C00000"/>
                </a:solidFill>
                <a:latin typeface="+mn-lt"/>
              </a:rPr>
              <a:t>GU n</a:t>
            </a:r>
            <a:r>
              <a:rPr lang="it-IT" sz="1800" dirty="0">
                <a:solidFill>
                  <a:srgbClr val="C00000"/>
                </a:solidFill>
                <a:latin typeface="+mn-lt"/>
              </a:rPr>
              <a:t>. 224 del 25 settembre 2017  </a:t>
            </a:r>
          </a:p>
          <a:p>
            <a:pPr algn="just"/>
            <a:r>
              <a:rPr lang="it-IT" sz="1800" dirty="0">
                <a:solidFill>
                  <a:schemeClr val="tx1"/>
                </a:solidFill>
                <a:latin typeface="Calibri Light" panose="020F0302020204030204" pitchFamily="34" charset="0"/>
              </a:rPr>
              <a:t>Regolamento recante la sperimentazione di un sistema di restituzione di specifiche tipologie di imballaggi destinati all'uso alimentare, ai sensi dell'articolo 219-bis del decreto legislativo 3 aprile 2006, n. 152. (17G00154) (GU Serie Generale n.224 del 25-09-2017) </a:t>
            </a:r>
          </a:p>
          <a:p>
            <a:pPr algn="just"/>
            <a:r>
              <a:rPr lang="it-IT" sz="1800" i="1" dirty="0" smtClean="0">
                <a:solidFill>
                  <a:srgbClr val="C00000"/>
                </a:solidFill>
                <a:latin typeface="Calibri Light" panose="020F0302020204030204" pitchFamily="34" charset="0"/>
              </a:rPr>
              <a:t>Entrata </a:t>
            </a:r>
            <a:r>
              <a:rPr lang="it-IT" sz="1800" i="1" dirty="0">
                <a:solidFill>
                  <a:srgbClr val="C00000"/>
                </a:solidFill>
                <a:latin typeface="Calibri Light" panose="020F0302020204030204" pitchFamily="34" charset="0"/>
              </a:rPr>
              <a:t>in vigore del provvedimento: </a:t>
            </a:r>
            <a:r>
              <a:rPr lang="it-IT" sz="1800" i="1" dirty="0" smtClean="0">
                <a:solidFill>
                  <a:srgbClr val="C00000"/>
                </a:solidFill>
                <a:latin typeface="Calibri Light" panose="020F0302020204030204" pitchFamily="34" charset="0"/>
              </a:rPr>
              <a:t>10/10/2017</a:t>
            </a:r>
          </a:p>
        </p:txBody>
      </p:sp>
      <p:sp>
        <p:nvSpPr>
          <p:cNvPr id="6" name="Rectangle 5"/>
          <p:cNvSpPr/>
          <p:nvPr/>
        </p:nvSpPr>
        <p:spPr>
          <a:xfrm>
            <a:off x="175186" y="2829197"/>
            <a:ext cx="8789301" cy="3970318"/>
          </a:xfrm>
          <a:prstGeom prst="rect">
            <a:avLst/>
          </a:prstGeom>
        </p:spPr>
        <p:txBody>
          <a:bodyPr wrap="square">
            <a:spAutoFit/>
          </a:bodyPr>
          <a:lstStyle/>
          <a:p>
            <a:pPr marL="171450" indent="-171450">
              <a:buFont typeface="Arial" panose="020B0604020202020204" pitchFamily="34" charset="0"/>
              <a:buChar char="•"/>
            </a:pPr>
            <a:r>
              <a:rPr lang="it-IT" sz="1800" b="1" dirty="0" smtClean="0">
                <a:solidFill>
                  <a:schemeClr val="tx1"/>
                </a:solidFill>
                <a:latin typeface="Calibri Light" panose="020F0302020204030204" pitchFamily="34" charset="0"/>
              </a:rPr>
              <a:t>Partenza sperimentazione</a:t>
            </a:r>
            <a:r>
              <a:rPr lang="it-IT" sz="1800" dirty="0" smtClean="0">
                <a:solidFill>
                  <a:schemeClr val="tx1"/>
                </a:solidFill>
                <a:latin typeface="Calibri Light" panose="020F0302020204030204" pitchFamily="34" charset="0"/>
              </a:rPr>
              <a:t>: dal </a:t>
            </a:r>
            <a:r>
              <a:rPr lang="it-IT" sz="1800" dirty="0">
                <a:solidFill>
                  <a:schemeClr val="tx1"/>
                </a:solidFill>
                <a:latin typeface="Calibri Light" panose="020F0302020204030204" pitchFamily="34" charset="0"/>
              </a:rPr>
              <a:t>120° giorno successivo all'entrata in vigore  del </a:t>
            </a:r>
            <a:r>
              <a:rPr lang="it-IT" sz="1800" dirty="0" smtClean="0">
                <a:solidFill>
                  <a:schemeClr val="tx1"/>
                </a:solidFill>
                <a:latin typeface="Calibri Light" panose="020F0302020204030204" pitchFamily="34" charset="0"/>
              </a:rPr>
              <a:t>regolamento.</a:t>
            </a:r>
            <a:endParaRPr lang="it-IT" sz="1800" dirty="0">
              <a:solidFill>
                <a:schemeClr val="tx1"/>
              </a:solidFill>
              <a:latin typeface="Calibri Light" panose="020F0302020204030204" pitchFamily="34" charset="0"/>
            </a:endParaRPr>
          </a:p>
          <a:p>
            <a:pPr marL="171450" indent="-171450">
              <a:buFont typeface="Arial" panose="020B0604020202020204" pitchFamily="34" charset="0"/>
              <a:buChar char="•"/>
            </a:pPr>
            <a:r>
              <a:rPr lang="it-IT" sz="1800" b="1" dirty="0">
                <a:solidFill>
                  <a:schemeClr val="tx1"/>
                </a:solidFill>
                <a:latin typeface="Calibri Light" panose="020F0302020204030204" pitchFamily="34" charset="0"/>
              </a:rPr>
              <a:t>Durata </a:t>
            </a:r>
            <a:r>
              <a:rPr lang="it-IT" sz="1800" b="1" dirty="0" smtClean="0">
                <a:solidFill>
                  <a:schemeClr val="tx1"/>
                </a:solidFill>
                <a:latin typeface="Calibri Light" panose="020F0302020204030204" pitchFamily="34" charset="0"/>
              </a:rPr>
              <a:t>sperimentazione</a:t>
            </a:r>
            <a:r>
              <a:rPr lang="it-IT" sz="1800" dirty="0" smtClean="0">
                <a:solidFill>
                  <a:schemeClr val="tx1"/>
                </a:solidFill>
                <a:latin typeface="Calibri Light" panose="020F0302020204030204" pitchFamily="34" charset="0"/>
              </a:rPr>
              <a:t>: 12 </a:t>
            </a:r>
            <a:r>
              <a:rPr lang="it-IT" sz="1800" dirty="0">
                <a:solidFill>
                  <a:schemeClr val="tx1"/>
                </a:solidFill>
                <a:latin typeface="Calibri Light" panose="020F0302020204030204" pitchFamily="34" charset="0"/>
              </a:rPr>
              <a:t>mesi</a:t>
            </a:r>
          </a:p>
          <a:p>
            <a:pPr marL="171450" indent="-171450">
              <a:buFont typeface="Arial" panose="020B0604020202020204" pitchFamily="34" charset="0"/>
              <a:buChar char="•"/>
            </a:pPr>
            <a:r>
              <a:rPr lang="it-IT" sz="1800" b="1" dirty="0">
                <a:solidFill>
                  <a:schemeClr val="tx1"/>
                </a:solidFill>
                <a:latin typeface="Calibri Light" panose="020F0302020204030204" pitchFamily="34" charset="0"/>
              </a:rPr>
              <a:t>Tipologie di imballaggi oggetto della </a:t>
            </a:r>
            <a:r>
              <a:rPr lang="it-IT" sz="1800" b="1" dirty="0" smtClean="0">
                <a:solidFill>
                  <a:schemeClr val="tx1"/>
                </a:solidFill>
                <a:latin typeface="Calibri Light" panose="020F0302020204030204" pitchFamily="34" charset="0"/>
              </a:rPr>
              <a:t>sperimentazione: </a:t>
            </a:r>
            <a:r>
              <a:rPr lang="it-IT" sz="1800" dirty="0" smtClean="0">
                <a:solidFill>
                  <a:schemeClr val="tx1"/>
                </a:solidFill>
                <a:latin typeface="Calibri Light" panose="020F0302020204030204" pitchFamily="34" charset="0"/>
              </a:rPr>
              <a:t>Imballaggi </a:t>
            </a:r>
            <a:r>
              <a:rPr lang="it-IT" sz="1800" dirty="0">
                <a:solidFill>
                  <a:schemeClr val="tx1"/>
                </a:solidFill>
                <a:latin typeface="Calibri Light" panose="020F0302020204030204" pitchFamily="34" charset="0"/>
              </a:rPr>
              <a:t>primari riutilizzabili contenenti birra o acqua minerale di volume compreso tra 0,20 e 1,5 litri serviti al pubblico nei punti di consumo</a:t>
            </a:r>
            <a:r>
              <a:rPr lang="it-IT" sz="1800" dirty="0" smtClean="0">
                <a:solidFill>
                  <a:schemeClr val="tx1"/>
                </a:solidFill>
                <a:latin typeface="Calibri Light" panose="020F0302020204030204" pitchFamily="34" charset="0"/>
              </a:rPr>
              <a:t>. </a:t>
            </a:r>
          </a:p>
          <a:p>
            <a:pPr marL="171450" indent="-171450">
              <a:buFont typeface="Arial" panose="020B0604020202020204" pitchFamily="34" charset="0"/>
              <a:buChar char="•"/>
            </a:pPr>
            <a:r>
              <a:rPr lang="it-IT" sz="1800" b="1" dirty="0" smtClean="0">
                <a:solidFill>
                  <a:schemeClr val="tx1"/>
                </a:solidFill>
                <a:latin typeface="Calibri Light" panose="020F0302020204030204" pitchFamily="34" charset="0"/>
              </a:rPr>
              <a:t>Soggetti destinatari</a:t>
            </a:r>
            <a:r>
              <a:rPr lang="it-IT" sz="1800" dirty="0" smtClean="0">
                <a:solidFill>
                  <a:schemeClr val="tx1"/>
                </a:solidFill>
                <a:latin typeface="Calibri Light" panose="020F0302020204030204" pitchFamily="34" charset="0"/>
              </a:rPr>
              <a:t>: Alberghi </a:t>
            </a:r>
            <a:r>
              <a:rPr lang="it-IT" sz="1800" dirty="0">
                <a:solidFill>
                  <a:schemeClr val="tx1"/>
                </a:solidFill>
                <a:latin typeface="Calibri Light" panose="020F0302020204030204" pitchFamily="34" charset="0"/>
              </a:rPr>
              <a:t>e residenze di villeggiatura, ristoranti, bar e altri punti di consumo che servono al pubblico tali tipologie di prodotti</a:t>
            </a:r>
          </a:p>
          <a:p>
            <a:pPr marL="171450" indent="-171450">
              <a:buFont typeface="Arial" panose="020B0604020202020204" pitchFamily="34" charset="0"/>
              <a:buChar char="•"/>
            </a:pPr>
            <a:r>
              <a:rPr lang="it-IT" sz="1800" b="1" dirty="0" smtClean="0">
                <a:solidFill>
                  <a:schemeClr val="tx1"/>
                </a:solidFill>
                <a:latin typeface="Calibri Light" panose="020F0302020204030204" pitchFamily="34" charset="0"/>
              </a:rPr>
              <a:t>Deposito cauzionale</a:t>
            </a:r>
            <a:r>
              <a:rPr lang="it-IT" sz="1800" dirty="0" smtClean="0">
                <a:solidFill>
                  <a:schemeClr val="tx1"/>
                </a:solidFill>
                <a:latin typeface="Calibri Light" panose="020F0302020204030204" pitchFamily="34" charset="0"/>
              </a:rPr>
              <a:t>: la cauzione è tra esercente e fornitore, non riguarda il consumatore </a:t>
            </a:r>
          </a:p>
          <a:p>
            <a:pPr marL="171450" indent="-171450">
              <a:buFont typeface="Arial" panose="020B0604020202020204" pitchFamily="34" charset="0"/>
              <a:buChar char="•"/>
            </a:pPr>
            <a:r>
              <a:rPr lang="it-IT" sz="1800" b="1" dirty="0" smtClean="0">
                <a:solidFill>
                  <a:schemeClr val="tx1"/>
                </a:solidFill>
                <a:latin typeface="Calibri Light" panose="020F0302020204030204" pitchFamily="34" charset="0"/>
              </a:rPr>
              <a:t>Monitoraggio</a:t>
            </a:r>
            <a:r>
              <a:rPr lang="it-IT" sz="1800" dirty="0" smtClean="0">
                <a:solidFill>
                  <a:schemeClr val="tx1"/>
                </a:solidFill>
                <a:latin typeface="Calibri Light" panose="020F0302020204030204" pitchFamily="34" charset="0"/>
              </a:rPr>
              <a:t>: I </a:t>
            </a:r>
            <a:r>
              <a:rPr lang="it-IT" sz="1800" dirty="0">
                <a:solidFill>
                  <a:schemeClr val="tx1"/>
                </a:solidFill>
                <a:latin typeface="Calibri Light" panose="020F0302020204030204" pitchFamily="34" charset="0"/>
              </a:rPr>
              <a:t>distributori nel caso di filiera di tipo lungo, o i produttori di bevande nel caso di filiera di tipo corto, direttamente o tramite le associazioni di categoria, trasmettono, anche in forma aggregata, al MATTM  i dati quantitativi sugli imballaggi resi attraverso un modulo allegato al DM</a:t>
            </a:r>
          </a:p>
          <a:p>
            <a:pPr marL="171450" indent="-171450">
              <a:buFont typeface="Arial" panose="020B0604020202020204" pitchFamily="34" charset="0"/>
              <a:buChar char="•"/>
            </a:pPr>
            <a:r>
              <a:rPr lang="it-IT" sz="1800" b="1" dirty="0" smtClean="0">
                <a:solidFill>
                  <a:schemeClr val="tx1"/>
                </a:solidFill>
                <a:latin typeface="Calibri Light" panose="020F0302020204030204" pitchFamily="34" charset="0"/>
              </a:rPr>
              <a:t>Riconoscimenti</a:t>
            </a:r>
            <a:r>
              <a:rPr lang="it-IT" sz="1800" dirty="0" smtClean="0">
                <a:solidFill>
                  <a:schemeClr val="tx1"/>
                </a:solidFill>
                <a:latin typeface="Calibri Light" panose="020F0302020204030204" pitchFamily="34" charset="0"/>
              </a:rPr>
              <a:t>: Patrocinio </a:t>
            </a:r>
            <a:r>
              <a:rPr lang="it-IT" sz="1800" dirty="0">
                <a:solidFill>
                  <a:schemeClr val="tx1"/>
                </a:solidFill>
                <a:latin typeface="Calibri Light" panose="020F0302020204030204" pitchFamily="34" charset="0"/>
              </a:rPr>
              <a:t>e logo </a:t>
            </a:r>
            <a:r>
              <a:rPr lang="it-IT" sz="1800" dirty="0" smtClean="0">
                <a:solidFill>
                  <a:schemeClr val="tx1"/>
                </a:solidFill>
                <a:latin typeface="Calibri Light" panose="020F0302020204030204" pitchFamily="34" charset="0"/>
              </a:rPr>
              <a:t>ministeriale; Registro </a:t>
            </a:r>
            <a:r>
              <a:rPr lang="it-IT" sz="1800" dirty="0">
                <a:solidFill>
                  <a:schemeClr val="tx1"/>
                </a:solidFill>
                <a:latin typeface="Calibri Light" panose="020F0302020204030204" pitchFamily="34" charset="0"/>
              </a:rPr>
              <a:t>online degli operatori della filiera aderenti alla </a:t>
            </a:r>
            <a:r>
              <a:rPr lang="it-IT" sz="1800" dirty="0" smtClean="0">
                <a:solidFill>
                  <a:schemeClr val="tx1"/>
                </a:solidFill>
                <a:latin typeface="Calibri Light" panose="020F0302020204030204" pitchFamily="34" charset="0"/>
              </a:rPr>
              <a:t>sperimentazione; Attestato </a:t>
            </a:r>
            <a:r>
              <a:rPr lang="it-IT" sz="1800" dirty="0">
                <a:solidFill>
                  <a:schemeClr val="tx1"/>
                </a:solidFill>
                <a:latin typeface="Calibri Light" panose="020F0302020204030204" pitchFamily="34" charset="0"/>
              </a:rPr>
              <a:t>di benemerenza agli operatori </a:t>
            </a:r>
          </a:p>
        </p:txBody>
      </p:sp>
    </p:spTree>
    <p:extLst>
      <p:ext uri="{BB962C8B-B14F-4D97-AF65-F5344CB8AC3E}">
        <p14:creationId xmlns:p14="http://schemas.microsoft.com/office/powerpoint/2010/main" val="344149239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672" y="509771"/>
            <a:ext cx="8600368" cy="830997"/>
          </a:xfrm>
          <a:prstGeom prst="rect">
            <a:avLst/>
          </a:prstGeom>
        </p:spPr>
        <p:txBody>
          <a:bodyPr wrap="none">
            <a:spAutoFit/>
          </a:bodyPr>
          <a:lstStyle/>
          <a:p>
            <a:pPr algn="ctr" fontAlgn="auto">
              <a:spcBef>
                <a:spcPts val="0"/>
              </a:spcBef>
              <a:spcAft>
                <a:spcPts val="0"/>
              </a:spcAft>
            </a:pPr>
            <a:r>
              <a:rPr lang="it-IT" sz="2800" b="1" dirty="0">
                <a:solidFill>
                  <a:prstClr val="black"/>
                </a:solidFill>
                <a:latin typeface="Calibri Light" panose="020F0302020204030204" pitchFamily="34" charset="0"/>
              </a:rPr>
              <a:t>Il D.lgs. 152/2006</a:t>
            </a:r>
          </a:p>
          <a:p>
            <a:pPr algn="ctr" fontAlgn="auto">
              <a:spcBef>
                <a:spcPts val="0"/>
              </a:spcBef>
              <a:spcAft>
                <a:spcPts val="0"/>
              </a:spcAft>
            </a:pPr>
            <a:r>
              <a:rPr lang="it-IT" sz="2000" dirty="0" smtClean="0">
                <a:solidFill>
                  <a:srgbClr val="C00000"/>
                </a:solidFill>
                <a:latin typeface="Calibri Light" panose="020F0302020204030204" pitchFamily="34" charset="0"/>
              </a:rPr>
              <a:t>Obblighi e target di raccolta differenziata e riciclaggio per i rifiuti urbani e assimilati</a:t>
            </a:r>
            <a:endParaRPr lang="it-IT" sz="2000" dirty="0">
              <a:solidFill>
                <a:srgbClr val="C00000"/>
              </a:solidFill>
              <a:latin typeface="Calibri Light" panose="020F0302020204030204" pitchFamily="34" charset="0"/>
            </a:endParaRPr>
          </a:p>
        </p:txBody>
      </p:sp>
      <p:cxnSp>
        <p:nvCxnSpPr>
          <p:cNvPr id="9" name="Straight Connector 8"/>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pic>
        <p:nvPicPr>
          <p:cNvPr id="13" name="Picture 2" descr="Risultati immagini per raccolta differenzia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6145206"/>
            <a:ext cx="1582732" cy="5961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p:cNvGraphicFramePr/>
          <p:nvPr>
            <p:extLst>
              <p:ext uri="{D42A27DB-BD31-4B8C-83A1-F6EECF244321}">
                <p14:modId xmlns:p14="http://schemas.microsoft.com/office/powerpoint/2010/main" val="1361962935"/>
              </p:ext>
            </p:extLst>
          </p:nvPr>
        </p:nvGraphicFramePr>
        <p:xfrm>
          <a:off x="395536" y="1455018"/>
          <a:ext cx="8352928" cy="3630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 name="Picture 2" descr="Risultati immagini per wast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04741" y="121443"/>
            <a:ext cx="830997" cy="830997"/>
          </a:xfrm>
          <a:prstGeom prst="rect">
            <a:avLst/>
          </a:prstGeom>
          <a:noFill/>
          <a:ln>
            <a:solidFill>
              <a:schemeClr val="accent3">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11623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27584" y="509771"/>
            <a:ext cx="6693114" cy="830997"/>
          </a:xfrm>
          <a:prstGeom prst="rect">
            <a:avLst/>
          </a:prstGeom>
        </p:spPr>
        <p:txBody>
          <a:bodyPr wrap="none">
            <a:spAutoFit/>
          </a:bodyPr>
          <a:lstStyle/>
          <a:p>
            <a:pPr algn="ctr" fontAlgn="auto">
              <a:spcBef>
                <a:spcPts val="0"/>
              </a:spcBef>
              <a:spcAft>
                <a:spcPts val="0"/>
              </a:spcAft>
            </a:pPr>
            <a:r>
              <a:rPr lang="it-IT" sz="2800" b="1" dirty="0" smtClean="0">
                <a:solidFill>
                  <a:prstClr val="black"/>
                </a:solidFill>
                <a:latin typeface="Calibri Light" panose="020F0302020204030204" pitchFamily="34" charset="0"/>
              </a:rPr>
              <a:t>Modalità di calcolo degli obiettivi di riciclaggio</a:t>
            </a:r>
            <a:endParaRPr lang="it-IT" sz="2800" b="1" dirty="0">
              <a:solidFill>
                <a:prstClr val="black"/>
              </a:solidFill>
              <a:latin typeface="Calibri Light" panose="020F0302020204030204" pitchFamily="34" charset="0"/>
            </a:endParaRPr>
          </a:p>
          <a:p>
            <a:pPr algn="ctr" fontAlgn="auto">
              <a:spcBef>
                <a:spcPts val="0"/>
              </a:spcBef>
              <a:spcAft>
                <a:spcPts val="0"/>
              </a:spcAft>
            </a:pPr>
            <a:r>
              <a:rPr lang="it-IT" sz="2000" dirty="0">
                <a:solidFill>
                  <a:srgbClr val="C00000"/>
                </a:solidFill>
                <a:latin typeface="Calibri Light" panose="020F0302020204030204" pitchFamily="34" charset="0"/>
              </a:rPr>
              <a:t>La Decisione </a:t>
            </a:r>
            <a:r>
              <a:rPr lang="it-IT" sz="2000" dirty="0" smtClean="0">
                <a:solidFill>
                  <a:srgbClr val="C00000"/>
                </a:solidFill>
                <a:latin typeface="Calibri Light" panose="020F0302020204030204" pitchFamily="34" charset="0"/>
              </a:rPr>
              <a:t>CE 2011/753/UE</a:t>
            </a:r>
            <a:endParaRPr lang="it-IT" sz="2000" dirty="0">
              <a:solidFill>
                <a:srgbClr val="C00000"/>
              </a:solidFill>
              <a:latin typeface="Calibri Light" panose="020F0302020204030204" pitchFamily="34" charset="0"/>
            </a:endParaRPr>
          </a:p>
        </p:txBody>
      </p:sp>
      <p:cxnSp>
        <p:nvCxnSpPr>
          <p:cNvPr id="9" name="Straight Connector 8"/>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sp>
        <p:nvSpPr>
          <p:cNvPr id="2" name="Rectangle 1"/>
          <p:cNvSpPr/>
          <p:nvPr/>
        </p:nvSpPr>
        <p:spPr>
          <a:xfrm>
            <a:off x="476772" y="1340768"/>
            <a:ext cx="8136904" cy="1015663"/>
          </a:xfrm>
          <a:prstGeom prst="rect">
            <a:avLst/>
          </a:prstGeom>
        </p:spPr>
        <p:txBody>
          <a:bodyPr wrap="square">
            <a:spAutoFit/>
          </a:bodyPr>
          <a:lstStyle/>
          <a:p>
            <a:pPr algn="just"/>
            <a:r>
              <a:rPr lang="it-IT" sz="2000" dirty="0" smtClean="0">
                <a:solidFill>
                  <a:prstClr val="black"/>
                </a:solidFill>
                <a:latin typeface="Calibri Light" panose="020F0302020204030204" pitchFamily="34" charset="0"/>
              </a:rPr>
              <a:t>La </a:t>
            </a:r>
            <a:r>
              <a:rPr lang="it-IT" sz="2000" b="1" dirty="0">
                <a:solidFill>
                  <a:prstClr val="black"/>
                </a:solidFill>
                <a:latin typeface="Calibri Light" panose="020F0302020204030204" pitchFamily="34" charset="0"/>
              </a:rPr>
              <a:t>Decisione </a:t>
            </a:r>
            <a:r>
              <a:rPr lang="it-IT" sz="2000" b="1" dirty="0" smtClean="0">
                <a:solidFill>
                  <a:prstClr val="black"/>
                </a:solidFill>
                <a:latin typeface="Calibri Light" panose="020F0302020204030204" pitchFamily="34" charset="0"/>
              </a:rPr>
              <a:t>2011/753/UE </a:t>
            </a:r>
            <a:r>
              <a:rPr lang="it-IT" sz="2000" dirty="0" smtClean="0">
                <a:solidFill>
                  <a:prstClr val="black"/>
                </a:solidFill>
                <a:latin typeface="Calibri Light" panose="020F0302020204030204" pitchFamily="34" charset="0"/>
              </a:rPr>
              <a:t>istituito le </a:t>
            </a:r>
            <a:r>
              <a:rPr lang="it-IT" sz="2000" b="1" dirty="0" smtClean="0">
                <a:solidFill>
                  <a:prstClr val="black"/>
                </a:solidFill>
                <a:latin typeface="Calibri Light" panose="020F0302020204030204" pitchFamily="34" charset="0"/>
              </a:rPr>
              <a:t>regole e modalità di calcolo</a:t>
            </a:r>
            <a:r>
              <a:rPr lang="it-IT" sz="2000" dirty="0" smtClean="0">
                <a:solidFill>
                  <a:prstClr val="black"/>
                </a:solidFill>
                <a:latin typeface="Calibri Light" panose="020F0302020204030204" pitchFamily="34" charset="0"/>
              </a:rPr>
              <a:t> per verificare il rispetto degli obiettivi di cui all’articolo 11, paragrafo 2, della direttiva 2008/98/CE e di conseguenza del comma 1 dell'art. 181 del D.Lgs. 152/2006.</a:t>
            </a:r>
            <a:endParaRPr lang="it-IT" sz="2000" dirty="0">
              <a:solidFill>
                <a:prstClr val="black"/>
              </a:solidFill>
              <a:latin typeface="Calibri Light" panose="020F0302020204030204" pitchFamily="34" charset="0"/>
            </a:endParaRPr>
          </a:p>
        </p:txBody>
      </p:sp>
      <p:sp>
        <p:nvSpPr>
          <p:cNvPr id="5" name="Rectangle 4"/>
          <p:cNvSpPr/>
          <p:nvPr/>
        </p:nvSpPr>
        <p:spPr>
          <a:xfrm>
            <a:off x="535207" y="2525825"/>
            <a:ext cx="7560840" cy="400110"/>
          </a:xfrm>
          <a:prstGeom prst="rect">
            <a:avLst/>
          </a:prstGeom>
        </p:spPr>
        <p:txBody>
          <a:bodyPr wrap="square">
            <a:spAutoFit/>
          </a:bodyPr>
          <a:lstStyle/>
          <a:p>
            <a:pPr algn="just"/>
            <a:r>
              <a:rPr lang="it-IT" sz="2000" b="1" dirty="0" smtClean="0">
                <a:solidFill>
                  <a:srgbClr val="C00000"/>
                </a:solidFill>
                <a:latin typeface="Calibri Light" panose="020F0302020204030204" pitchFamily="34" charset="0"/>
              </a:rPr>
              <a:t>4</a:t>
            </a:r>
            <a:r>
              <a:rPr lang="it-IT" sz="2000" dirty="0" smtClean="0">
                <a:solidFill>
                  <a:prstClr val="black"/>
                </a:solidFill>
                <a:latin typeface="Calibri Light" panose="020F0302020204030204" pitchFamily="34" charset="0"/>
              </a:rPr>
              <a:t> </a:t>
            </a:r>
            <a:r>
              <a:rPr lang="it-IT" sz="2000" b="1" dirty="0" smtClean="0">
                <a:solidFill>
                  <a:srgbClr val="C00000"/>
                </a:solidFill>
                <a:latin typeface="Calibri Light" panose="020F0302020204030204" pitchFamily="34" charset="0"/>
              </a:rPr>
              <a:t>Metodologie </a:t>
            </a:r>
            <a:r>
              <a:rPr lang="it-IT" sz="2000" b="1" dirty="0">
                <a:solidFill>
                  <a:srgbClr val="C00000"/>
                </a:solidFill>
                <a:latin typeface="Calibri Light" panose="020F0302020204030204" pitchFamily="34" charset="0"/>
              </a:rPr>
              <a:t>di calcolo </a:t>
            </a:r>
            <a:r>
              <a:rPr lang="it-IT" sz="2000" dirty="0" smtClean="0">
                <a:solidFill>
                  <a:prstClr val="black"/>
                </a:solidFill>
                <a:latin typeface="Calibri Light" panose="020F0302020204030204" pitchFamily="34" charset="0"/>
              </a:rPr>
              <a:t>a scelta degli </a:t>
            </a:r>
            <a:r>
              <a:rPr lang="it-IT" sz="2000" b="1" dirty="0" smtClean="0">
                <a:solidFill>
                  <a:prstClr val="black"/>
                </a:solidFill>
                <a:latin typeface="Calibri Light" panose="020F0302020204030204" pitchFamily="34" charset="0"/>
              </a:rPr>
              <a:t>Stati membri</a:t>
            </a:r>
            <a:endParaRPr lang="it-IT" sz="2000" dirty="0">
              <a:solidFill>
                <a:prstClr val="black"/>
              </a:solidFill>
              <a:latin typeface="Calibri Light" panose="020F0302020204030204" pitchFamily="34" charset="0"/>
            </a:endParaRPr>
          </a:p>
        </p:txBody>
      </p:sp>
      <p:graphicFrame>
        <p:nvGraphicFramePr>
          <p:cNvPr id="3" name="Diagram 2"/>
          <p:cNvGraphicFramePr/>
          <p:nvPr>
            <p:extLst>
              <p:ext uri="{D42A27DB-BD31-4B8C-83A1-F6EECF244321}">
                <p14:modId xmlns:p14="http://schemas.microsoft.com/office/powerpoint/2010/main" val="3934345612"/>
              </p:ext>
            </p:extLst>
          </p:nvPr>
        </p:nvGraphicFramePr>
        <p:xfrm>
          <a:off x="523107" y="2996952"/>
          <a:ext cx="8352928" cy="3501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Picture 2" descr="Risultati immagini per wast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04741" y="121443"/>
            <a:ext cx="830997" cy="830997"/>
          </a:xfrm>
          <a:prstGeom prst="rect">
            <a:avLst/>
          </a:prstGeom>
          <a:noFill/>
          <a:ln>
            <a:solidFill>
              <a:schemeClr val="accent3">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19072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002" y="404664"/>
            <a:ext cx="8229600" cy="1143000"/>
          </a:xfrm>
        </p:spPr>
        <p:txBody>
          <a:bodyPr>
            <a:normAutofit/>
          </a:bodyPr>
          <a:lstStyle/>
          <a:p>
            <a:pPr fontAlgn="auto">
              <a:spcBef>
                <a:spcPts val="0"/>
              </a:spcBef>
              <a:spcAft>
                <a:spcPts val="0"/>
              </a:spcAft>
            </a:pPr>
            <a:r>
              <a:rPr lang="it-IT" sz="2800" b="1" dirty="0">
                <a:solidFill>
                  <a:prstClr val="black"/>
                </a:solidFill>
                <a:latin typeface="Calibri Light" panose="020F0302020204030204" pitchFamily="34" charset="0"/>
              </a:rPr>
              <a:t>Modalità di calcolo degli obiettivi di riciclaggio</a:t>
            </a:r>
            <a:r>
              <a:rPr lang="it-IT" sz="4000" b="1" dirty="0">
                <a:solidFill>
                  <a:prstClr val="black"/>
                </a:solidFill>
                <a:latin typeface="Calibri Light" panose="020F0302020204030204" pitchFamily="34" charset="0"/>
              </a:rPr>
              <a:t/>
            </a:r>
            <a:br>
              <a:rPr lang="it-IT" sz="4000" b="1" dirty="0">
                <a:solidFill>
                  <a:prstClr val="black"/>
                </a:solidFill>
                <a:latin typeface="Calibri Light" panose="020F0302020204030204" pitchFamily="34" charset="0"/>
              </a:rPr>
            </a:br>
            <a:r>
              <a:rPr lang="it-IT" sz="2000" dirty="0">
                <a:solidFill>
                  <a:srgbClr val="C00000"/>
                </a:solidFill>
                <a:latin typeface="Calibri Light" panose="020F0302020204030204" pitchFamily="34" charset="0"/>
              </a:rPr>
              <a:t>La Decisione CE </a:t>
            </a:r>
            <a:r>
              <a:rPr lang="it-IT" sz="2000" dirty="0" smtClean="0">
                <a:solidFill>
                  <a:srgbClr val="C00000"/>
                </a:solidFill>
                <a:latin typeface="Calibri Light" panose="020F0302020204030204" pitchFamily="34" charset="0"/>
              </a:rPr>
              <a:t>2011/753/UE</a:t>
            </a:r>
            <a:endParaRPr lang="it-IT" sz="2000" dirty="0">
              <a:solidFill>
                <a:srgbClr val="C00000"/>
              </a:solidFill>
              <a:latin typeface="Calibri Light" panose="020F0302020204030204" pitchFamily="34" charset="0"/>
            </a:endParaRPr>
          </a:p>
        </p:txBody>
      </p:sp>
      <p:sp>
        <p:nvSpPr>
          <p:cNvPr id="5" name="Rectangle 4"/>
          <p:cNvSpPr/>
          <p:nvPr/>
        </p:nvSpPr>
        <p:spPr>
          <a:xfrm>
            <a:off x="575556" y="1628800"/>
            <a:ext cx="7920880" cy="400110"/>
          </a:xfrm>
          <a:prstGeom prst="rect">
            <a:avLst/>
          </a:prstGeom>
        </p:spPr>
        <p:txBody>
          <a:bodyPr wrap="square">
            <a:spAutoFit/>
          </a:bodyPr>
          <a:lstStyle/>
          <a:p>
            <a:pPr algn="just"/>
            <a:r>
              <a:rPr lang="it-IT" sz="2000" b="1" dirty="0">
                <a:solidFill>
                  <a:prstClr val="black"/>
                </a:solidFill>
                <a:latin typeface="Calibri Light" panose="020F0302020204030204" pitchFamily="34" charset="0"/>
              </a:rPr>
              <a:t>Quale metodologia ha scelto l’Italia </a:t>
            </a:r>
            <a:r>
              <a:rPr lang="it-IT" sz="2000" b="1" dirty="0" smtClean="0">
                <a:solidFill>
                  <a:prstClr val="black"/>
                </a:solidFill>
                <a:latin typeface="Calibri Light" panose="020F0302020204030204" pitchFamily="34" charset="0"/>
              </a:rPr>
              <a:t>?</a:t>
            </a:r>
            <a:endParaRPr lang="it-IT" sz="2000" b="1" dirty="0">
              <a:solidFill>
                <a:prstClr val="black"/>
              </a:solidFill>
              <a:latin typeface="Calibri Light" panose="020F0302020204030204" pitchFamily="34" charset="0"/>
            </a:endParaRPr>
          </a:p>
        </p:txBody>
      </p:sp>
      <p:cxnSp>
        <p:nvCxnSpPr>
          <p:cNvPr id="4" name="Straight Connector 3"/>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sp>
        <p:nvSpPr>
          <p:cNvPr id="6" name="Rectangle 5"/>
          <p:cNvSpPr/>
          <p:nvPr/>
        </p:nvSpPr>
        <p:spPr>
          <a:xfrm>
            <a:off x="1452667" y="2204864"/>
            <a:ext cx="7272808" cy="1015663"/>
          </a:xfrm>
          <a:prstGeom prst="rect">
            <a:avLst/>
          </a:prstGeom>
        </p:spPr>
        <p:txBody>
          <a:bodyPr wrap="square">
            <a:spAutoFit/>
          </a:bodyPr>
          <a:lstStyle/>
          <a:p>
            <a:pPr algn="just"/>
            <a:r>
              <a:rPr lang="it-IT" sz="2000" b="1" dirty="0">
                <a:solidFill>
                  <a:srgbClr val="C00000"/>
                </a:solidFill>
                <a:latin typeface="Calibri Light" panose="020F0302020204030204" pitchFamily="34" charset="0"/>
              </a:rPr>
              <a:t>metodologia </a:t>
            </a:r>
            <a:r>
              <a:rPr lang="it-IT" sz="2000" b="1" dirty="0" smtClean="0">
                <a:solidFill>
                  <a:srgbClr val="C00000"/>
                </a:solidFill>
                <a:latin typeface="Calibri Light" panose="020F0302020204030204" pitchFamily="34" charset="0"/>
              </a:rPr>
              <a:t>2 «all’italiana»: </a:t>
            </a:r>
            <a:r>
              <a:rPr lang="it-IT" sz="2000" dirty="0" smtClean="0">
                <a:solidFill>
                  <a:prstClr val="black"/>
                </a:solidFill>
                <a:latin typeface="Calibri Light" panose="020F0302020204030204" pitchFamily="34" charset="0"/>
              </a:rPr>
              <a:t>percentuale </a:t>
            </a:r>
            <a:r>
              <a:rPr lang="it-IT" sz="2000" dirty="0">
                <a:solidFill>
                  <a:prstClr val="black"/>
                </a:solidFill>
                <a:latin typeface="Calibri Light" panose="020F0302020204030204" pitchFamily="34" charset="0"/>
              </a:rPr>
              <a:t>di riciclaggio di rifiuti domestici e simili costituiti da carta, </a:t>
            </a:r>
            <a:r>
              <a:rPr lang="it-IT" sz="2000" dirty="0" smtClean="0">
                <a:solidFill>
                  <a:prstClr val="black"/>
                </a:solidFill>
                <a:latin typeface="Calibri Light" panose="020F0302020204030204" pitchFamily="34" charset="0"/>
              </a:rPr>
              <a:t>metalli, plastica, vetro, legno e frazione organica (umido + verde)</a:t>
            </a:r>
            <a:endParaRPr lang="it-IT" sz="2000" dirty="0">
              <a:solidFill>
                <a:prstClr val="black"/>
              </a:solidFill>
              <a:latin typeface="Calibri Light" panose="020F0302020204030204" pitchFamily="34" charset="0"/>
            </a:endParaRPr>
          </a:p>
        </p:txBody>
      </p:sp>
      <p:sp>
        <p:nvSpPr>
          <p:cNvPr id="7" name="Striped Right Arrow 6"/>
          <p:cNvSpPr/>
          <p:nvPr/>
        </p:nvSpPr>
        <p:spPr>
          <a:xfrm>
            <a:off x="647528" y="2312875"/>
            <a:ext cx="650099" cy="799639"/>
          </a:xfrm>
          <a:prstGeom prst="strip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sz="2000">
              <a:solidFill>
                <a:prstClr val="black"/>
              </a:solidFill>
              <a:latin typeface="Calibri Light" panose="020F0302020204030204" pitchFamily="34" charset="0"/>
            </a:endParaRPr>
          </a:p>
        </p:txBody>
      </p:sp>
      <p:pic>
        <p:nvPicPr>
          <p:cNvPr id="9" name="Picture 2" descr="Risultati immagini per was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4741" y="121443"/>
            <a:ext cx="830997" cy="830997"/>
          </a:xfrm>
          <a:prstGeom prst="rect">
            <a:avLst/>
          </a:prstGeom>
          <a:noFill/>
          <a:ln>
            <a:solidFill>
              <a:schemeClr val="accent3">
                <a:lumMod val="5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00674" y="3429000"/>
            <a:ext cx="8437016" cy="1015663"/>
          </a:xfrm>
          <a:prstGeom prst="rect">
            <a:avLst/>
          </a:prstGeom>
        </p:spPr>
        <p:txBody>
          <a:bodyPr wrap="square">
            <a:spAutoFit/>
          </a:bodyPr>
          <a:lstStyle/>
          <a:p>
            <a:pPr algn="just"/>
            <a:r>
              <a:rPr lang="it-IT" sz="2000" b="1" dirty="0">
                <a:solidFill>
                  <a:schemeClr val="tx1"/>
                </a:solidFill>
                <a:latin typeface="Calibri Light" panose="020F0302020204030204" pitchFamily="34" charset="0"/>
              </a:rPr>
              <a:t>Nel 2016 </a:t>
            </a:r>
            <a:r>
              <a:rPr lang="it-IT" sz="2000" dirty="0" smtClean="0">
                <a:solidFill>
                  <a:schemeClr val="tx1"/>
                </a:solidFill>
                <a:latin typeface="Calibri Light" panose="020F0302020204030204" pitchFamily="34" charset="0"/>
              </a:rPr>
              <a:t>(Fonte Rapporto ISPRA 2017 sui rifiuti urbani) la %le di riciclaggio + </a:t>
            </a:r>
            <a:r>
              <a:rPr lang="it-IT" sz="2000" dirty="0">
                <a:solidFill>
                  <a:schemeClr val="tx1"/>
                </a:solidFill>
                <a:latin typeface="Calibri Light" panose="020F0302020204030204" pitchFamily="34" charset="0"/>
              </a:rPr>
              <a:t>preparazione per il </a:t>
            </a:r>
            <a:r>
              <a:rPr lang="it-IT" sz="2000" dirty="0" smtClean="0">
                <a:solidFill>
                  <a:schemeClr val="tx1"/>
                </a:solidFill>
                <a:latin typeface="Calibri Light" panose="020F0302020204030204" pitchFamily="34" charset="0"/>
              </a:rPr>
              <a:t>riutilizzo </a:t>
            </a:r>
            <a:r>
              <a:rPr lang="it-IT" sz="2000" dirty="0">
                <a:solidFill>
                  <a:schemeClr val="tx1"/>
                </a:solidFill>
                <a:latin typeface="Calibri Light" panose="020F0302020204030204" pitchFamily="34" charset="0"/>
              </a:rPr>
              <a:t>si attesta al </a:t>
            </a:r>
            <a:r>
              <a:rPr lang="it-IT" sz="2000" b="1" dirty="0">
                <a:solidFill>
                  <a:schemeClr val="tx1"/>
                </a:solidFill>
                <a:latin typeface="Calibri Light" panose="020F0302020204030204" pitchFamily="34" charset="0"/>
              </a:rPr>
              <a:t>47,7</a:t>
            </a:r>
            <a:r>
              <a:rPr lang="it-IT" sz="2000" b="1" dirty="0" smtClean="0">
                <a:solidFill>
                  <a:schemeClr val="tx1"/>
                </a:solidFill>
                <a:latin typeface="Calibri Light" panose="020F0302020204030204" pitchFamily="34" charset="0"/>
              </a:rPr>
              <a:t>%, </a:t>
            </a:r>
            <a:r>
              <a:rPr lang="it-IT" sz="2000" dirty="0" smtClean="0">
                <a:solidFill>
                  <a:schemeClr val="tx1"/>
                </a:solidFill>
                <a:latin typeface="Calibri Light" panose="020F0302020204030204" pitchFamily="34" charset="0"/>
              </a:rPr>
              <a:t>applicando </a:t>
            </a:r>
            <a:r>
              <a:rPr lang="it-IT" sz="2000" dirty="0">
                <a:solidFill>
                  <a:schemeClr val="tx1"/>
                </a:solidFill>
                <a:latin typeface="Calibri Light" panose="020F0302020204030204" pitchFamily="34" charset="0"/>
              </a:rPr>
              <a:t>la metodologia 2, e al </a:t>
            </a:r>
            <a:r>
              <a:rPr lang="it-IT" sz="2000" b="1" dirty="0" smtClean="0">
                <a:solidFill>
                  <a:schemeClr val="tx1"/>
                </a:solidFill>
                <a:latin typeface="Calibri Light" panose="020F0302020204030204" pitchFamily="34" charset="0"/>
              </a:rPr>
              <a:t>42,2% </a:t>
            </a:r>
            <a:r>
              <a:rPr lang="it-IT" sz="2000" dirty="0" smtClean="0">
                <a:solidFill>
                  <a:schemeClr val="tx1"/>
                </a:solidFill>
                <a:latin typeface="Calibri Light" panose="020F0302020204030204" pitchFamily="34" charset="0"/>
              </a:rPr>
              <a:t>applicando </a:t>
            </a:r>
            <a:r>
              <a:rPr lang="it-IT" sz="2000" dirty="0">
                <a:solidFill>
                  <a:schemeClr val="tx1"/>
                </a:solidFill>
                <a:latin typeface="Calibri Light" panose="020F0302020204030204" pitchFamily="34" charset="0"/>
              </a:rPr>
              <a:t>la 4.</a:t>
            </a:r>
          </a:p>
        </p:txBody>
      </p:sp>
      <p:sp>
        <p:nvSpPr>
          <p:cNvPr id="8" name="Rectangle 7"/>
          <p:cNvSpPr/>
          <p:nvPr/>
        </p:nvSpPr>
        <p:spPr>
          <a:xfrm>
            <a:off x="400674" y="4581128"/>
            <a:ext cx="8322710" cy="1631216"/>
          </a:xfrm>
          <a:prstGeom prst="rect">
            <a:avLst/>
          </a:prstGeom>
        </p:spPr>
        <p:txBody>
          <a:bodyPr wrap="square">
            <a:spAutoFit/>
          </a:bodyPr>
          <a:lstStyle/>
          <a:p>
            <a:pPr algn="just"/>
            <a:r>
              <a:rPr lang="it-IT" sz="2000" dirty="0">
                <a:solidFill>
                  <a:schemeClr val="tx1"/>
                </a:solidFill>
                <a:latin typeface="Calibri Light" panose="020F0302020204030204" pitchFamily="34" charset="0"/>
              </a:rPr>
              <a:t>La </a:t>
            </a:r>
            <a:r>
              <a:rPr lang="it-IT" sz="2000" b="1" dirty="0">
                <a:solidFill>
                  <a:schemeClr val="tx1"/>
                </a:solidFill>
                <a:latin typeface="Calibri Light" panose="020F0302020204030204" pitchFamily="34" charset="0"/>
              </a:rPr>
              <a:t>metodologia 4</a:t>
            </a:r>
            <a:r>
              <a:rPr lang="it-IT" sz="2000" dirty="0">
                <a:solidFill>
                  <a:schemeClr val="tx1"/>
                </a:solidFill>
                <a:latin typeface="Calibri Light" panose="020F0302020204030204" pitchFamily="34" charset="0"/>
              </a:rPr>
              <a:t>, pur includendo </a:t>
            </a:r>
            <a:r>
              <a:rPr lang="it-IT" sz="2000" dirty="0" smtClean="0">
                <a:solidFill>
                  <a:schemeClr val="tx1"/>
                </a:solidFill>
                <a:latin typeface="Calibri Light" panose="020F0302020204030204" pitchFamily="34" charset="0"/>
              </a:rPr>
              <a:t>al denominatore </a:t>
            </a:r>
            <a:r>
              <a:rPr lang="it-IT" sz="2000" dirty="0">
                <a:solidFill>
                  <a:schemeClr val="tx1"/>
                </a:solidFill>
                <a:latin typeface="Calibri Light" panose="020F0302020204030204" pitchFamily="34" charset="0"/>
              </a:rPr>
              <a:t>dell’equazione di calcolo </a:t>
            </a:r>
            <a:r>
              <a:rPr lang="it-IT" sz="2000" dirty="0" smtClean="0">
                <a:solidFill>
                  <a:schemeClr val="tx1"/>
                </a:solidFill>
                <a:latin typeface="Calibri Light" panose="020F0302020204030204" pitchFamily="34" charset="0"/>
              </a:rPr>
              <a:t>tutte le frazioni merceologiche</a:t>
            </a:r>
            <a:r>
              <a:rPr lang="it-IT" sz="2000" dirty="0">
                <a:solidFill>
                  <a:schemeClr val="tx1"/>
                </a:solidFill>
                <a:latin typeface="Calibri Light" panose="020F0302020204030204" pitchFamily="34" charset="0"/>
              </a:rPr>
              <a:t>, anche quelle </a:t>
            </a:r>
            <a:r>
              <a:rPr lang="it-IT" sz="2000" dirty="0" smtClean="0">
                <a:solidFill>
                  <a:schemeClr val="tx1"/>
                </a:solidFill>
                <a:latin typeface="Calibri Light" panose="020F0302020204030204" pitchFamily="34" charset="0"/>
              </a:rPr>
              <a:t>non destinabili </a:t>
            </a:r>
            <a:r>
              <a:rPr lang="it-IT" sz="2000" dirty="0">
                <a:solidFill>
                  <a:schemeClr val="tx1"/>
                </a:solidFill>
                <a:latin typeface="Calibri Light" panose="020F0302020204030204" pitchFamily="34" charset="0"/>
              </a:rPr>
              <a:t>a operazioni di </a:t>
            </a:r>
            <a:r>
              <a:rPr lang="it-IT" sz="2000" dirty="0" smtClean="0">
                <a:solidFill>
                  <a:schemeClr val="tx1"/>
                </a:solidFill>
                <a:latin typeface="Calibri Light" panose="020F0302020204030204" pitchFamily="34" charset="0"/>
              </a:rPr>
              <a:t>riciclaggio, rappresenta </a:t>
            </a:r>
            <a:r>
              <a:rPr lang="it-IT" sz="2000" dirty="0">
                <a:solidFill>
                  <a:schemeClr val="tx1"/>
                </a:solidFill>
                <a:latin typeface="Calibri Light" panose="020F0302020204030204" pitchFamily="34" charset="0"/>
              </a:rPr>
              <a:t>senza dubbio l’approccio di </a:t>
            </a:r>
            <a:r>
              <a:rPr lang="it-IT" sz="2000" dirty="0" smtClean="0">
                <a:solidFill>
                  <a:schemeClr val="tx1"/>
                </a:solidFill>
                <a:latin typeface="Calibri Light" panose="020F0302020204030204" pitchFamily="34" charset="0"/>
              </a:rPr>
              <a:t>più immediata </a:t>
            </a:r>
            <a:r>
              <a:rPr lang="it-IT" sz="2000" dirty="0">
                <a:solidFill>
                  <a:schemeClr val="tx1"/>
                </a:solidFill>
                <a:latin typeface="Calibri Light" panose="020F0302020204030204" pitchFamily="34" charset="0"/>
              </a:rPr>
              <a:t>applicazione, in quanto</a:t>
            </a:r>
            <a:r>
              <a:rPr lang="it-IT" sz="2000" b="1" dirty="0">
                <a:solidFill>
                  <a:schemeClr val="tx1"/>
                </a:solidFill>
                <a:latin typeface="Calibri Light" panose="020F0302020204030204" pitchFamily="34" charset="0"/>
              </a:rPr>
              <a:t> </a:t>
            </a:r>
            <a:r>
              <a:rPr lang="it-IT" sz="2000" b="1" dirty="0" smtClean="0">
                <a:solidFill>
                  <a:schemeClr val="tx1"/>
                </a:solidFill>
                <a:latin typeface="Calibri Light" panose="020F0302020204030204" pitchFamily="34" charset="0"/>
              </a:rPr>
              <a:t>non richiede </a:t>
            </a:r>
            <a:r>
              <a:rPr lang="it-IT" sz="2000" b="1" dirty="0">
                <a:solidFill>
                  <a:schemeClr val="tx1"/>
                </a:solidFill>
                <a:latin typeface="Calibri Light" panose="020F0302020204030204" pitchFamily="34" charset="0"/>
              </a:rPr>
              <a:t>il ricorso ad analisi </a:t>
            </a:r>
            <a:r>
              <a:rPr lang="it-IT" sz="2000" b="1" dirty="0" smtClean="0">
                <a:solidFill>
                  <a:schemeClr val="tx1"/>
                </a:solidFill>
                <a:latin typeface="Calibri Light" panose="020F0302020204030204" pitchFamily="34" charset="0"/>
              </a:rPr>
              <a:t>merceologiche </a:t>
            </a:r>
            <a:r>
              <a:rPr lang="it-IT" sz="2000" dirty="0" smtClean="0">
                <a:solidFill>
                  <a:schemeClr val="tx1"/>
                </a:solidFill>
                <a:latin typeface="Calibri Light" panose="020F0302020204030204" pitchFamily="34" charset="0"/>
              </a:rPr>
              <a:t>finalizzate </a:t>
            </a:r>
            <a:r>
              <a:rPr lang="it-IT" sz="2000" dirty="0">
                <a:solidFill>
                  <a:schemeClr val="tx1"/>
                </a:solidFill>
                <a:latin typeface="Calibri Light" panose="020F0302020204030204" pitchFamily="34" charset="0"/>
              </a:rPr>
              <a:t>a stimare il peso percentuale </a:t>
            </a:r>
            <a:r>
              <a:rPr lang="it-IT" sz="2000" dirty="0" smtClean="0">
                <a:solidFill>
                  <a:schemeClr val="tx1"/>
                </a:solidFill>
                <a:latin typeface="Calibri Light" panose="020F0302020204030204" pitchFamily="34" charset="0"/>
              </a:rPr>
              <a:t>delle singole </a:t>
            </a:r>
            <a:r>
              <a:rPr lang="it-IT" sz="2000" dirty="0">
                <a:solidFill>
                  <a:schemeClr val="tx1"/>
                </a:solidFill>
                <a:latin typeface="Calibri Light" panose="020F0302020204030204" pitchFamily="34" charset="0"/>
              </a:rPr>
              <a:t>frazioni sul totale del rifiuto </a:t>
            </a:r>
            <a:r>
              <a:rPr lang="it-IT" sz="2000" dirty="0" smtClean="0">
                <a:solidFill>
                  <a:schemeClr val="tx1"/>
                </a:solidFill>
                <a:latin typeface="Calibri Light" panose="020F0302020204030204" pitchFamily="34" charset="0"/>
              </a:rPr>
              <a:t>urbano generato</a:t>
            </a:r>
            <a:r>
              <a:rPr lang="it-IT" sz="2000" dirty="0">
                <a:solidFill>
                  <a:schemeClr val="tx1"/>
                </a:solidFill>
                <a:latin typeface="Calibri Light" panose="020F0302020204030204" pitchFamily="34" charset="0"/>
              </a:rPr>
              <a:t>.</a:t>
            </a:r>
          </a:p>
        </p:txBody>
      </p:sp>
    </p:spTree>
    <p:extLst>
      <p:ext uri="{BB962C8B-B14F-4D97-AF65-F5344CB8AC3E}">
        <p14:creationId xmlns:p14="http://schemas.microsoft.com/office/powerpoint/2010/main" val="812926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6987" y="529516"/>
            <a:ext cx="4372094" cy="523220"/>
          </a:xfrm>
          <a:prstGeom prst="rect">
            <a:avLst/>
          </a:prstGeom>
        </p:spPr>
        <p:txBody>
          <a:bodyPr wrap="none">
            <a:spAutoFit/>
          </a:bodyPr>
          <a:lstStyle/>
          <a:p>
            <a:pPr algn="just" fontAlgn="auto">
              <a:spcBef>
                <a:spcPts val="0"/>
              </a:spcBef>
              <a:spcAft>
                <a:spcPts val="0"/>
              </a:spcAft>
            </a:pPr>
            <a:r>
              <a:rPr lang="it-IT" sz="2800" b="1" dirty="0" smtClean="0">
                <a:solidFill>
                  <a:prstClr val="black"/>
                </a:solidFill>
                <a:latin typeface="Calibri Light" panose="020F0302020204030204" pitchFamily="34" charset="0"/>
              </a:rPr>
              <a:t>Le principali novità normative</a:t>
            </a:r>
          </a:p>
        </p:txBody>
      </p:sp>
      <p:cxnSp>
        <p:nvCxnSpPr>
          <p:cNvPr id="10" name="Straight Connector 9"/>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sp>
        <p:nvSpPr>
          <p:cNvPr id="4" name="Rectangle 3"/>
          <p:cNvSpPr/>
          <p:nvPr/>
        </p:nvSpPr>
        <p:spPr>
          <a:xfrm>
            <a:off x="1265975" y="1124744"/>
            <a:ext cx="8058553" cy="2339102"/>
          </a:xfrm>
          <a:prstGeom prst="rect">
            <a:avLst/>
          </a:prstGeom>
        </p:spPr>
        <p:txBody>
          <a:bodyPr wrap="square">
            <a:spAutoFit/>
          </a:bodyPr>
          <a:lstStyle/>
          <a:p>
            <a:r>
              <a:rPr lang="it-IT" sz="1800" b="1" dirty="0" smtClean="0">
                <a:solidFill>
                  <a:prstClr val="black"/>
                </a:solidFill>
                <a:latin typeface="Calibri Light" panose="020F0302020204030204" pitchFamily="34" charset="0"/>
              </a:rPr>
              <a:t>Dispositivi normativi emanati</a:t>
            </a:r>
          </a:p>
          <a:p>
            <a:pPr marL="285750" indent="-285750">
              <a:buFont typeface="Arial" panose="020B0604020202020204" pitchFamily="34" charset="0"/>
              <a:buChar char="•"/>
            </a:pPr>
            <a:r>
              <a:rPr lang="it-IT" sz="1600" dirty="0" smtClean="0">
                <a:solidFill>
                  <a:prstClr val="black"/>
                </a:solidFill>
                <a:latin typeface="Calibri Light" panose="020F0302020204030204" pitchFamily="34" charset="0"/>
              </a:rPr>
              <a:t>DM 28 marzo 2018, n.69 - Regolamento EoW fresato d’asfalto (conglomerato bituminoso)</a:t>
            </a:r>
          </a:p>
          <a:p>
            <a:pPr marL="285750" indent="-285750">
              <a:buFont typeface="Arial" panose="020B0604020202020204" pitchFamily="34" charset="0"/>
              <a:buChar char="•"/>
            </a:pPr>
            <a:r>
              <a:rPr lang="it-IT" sz="1600" dirty="0" smtClean="0">
                <a:solidFill>
                  <a:prstClr val="black"/>
                </a:solidFill>
                <a:latin typeface="Calibri Light" panose="020F0302020204030204" pitchFamily="34" charset="0"/>
              </a:rPr>
              <a:t>DM </a:t>
            </a:r>
            <a:r>
              <a:rPr lang="it-IT" sz="1600" dirty="0">
                <a:solidFill>
                  <a:prstClr val="black"/>
                </a:solidFill>
                <a:latin typeface="Calibri Light" panose="020F0302020204030204" pitchFamily="34" charset="0"/>
              </a:rPr>
              <a:t>Ambiente 3 luglio 2017, n. 142 </a:t>
            </a:r>
            <a:r>
              <a:rPr lang="it-IT" sz="1600" dirty="0" smtClean="0">
                <a:solidFill>
                  <a:prstClr val="black"/>
                </a:solidFill>
                <a:latin typeface="Calibri Light" panose="020F0302020204030204" pitchFamily="34" charset="0"/>
              </a:rPr>
              <a:t>- Regolamento </a:t>
            </a:r>
            <a:r>
              <a:rPr lang="it-IT" sz="1600" dirty="0">
                <a:solidFill>
                  <a:prstClr val="black"/>
                </a:solidFill>
                <a:latin typeface="Calibri Light" panose="020F0302020204030204" pitchFamily="34" charset="0"/>
              </a:rPr>
              <a:t>vuoto a rendere</a:t>
            </a:r>
          </a:p>
          <a:p>
            <a:pPr marL="285750" indent="-285750">
              <a:buFont typeface="Arial" panose="020B0604020202020204" pitchFamily="34" charset="0"/>
              <a:buChar char="•"/>
            </a:pPr>
            <a:r>
              <a:rPr lang="it-IT" sz="1600" dirty="0" smtClean="0">
                <a:solidFill>
                  <a:prstClr val="black"/>
                </a:solidFill>
                <a:latin typeface="Calibri Light" panose="020F0302020204030204" pitchFamily="34" charset="0"/>
              </a:rPr>
              <a:t>DPR </a:t>
            </a:r>
            <a:r>
              <a:rPr lang="it-IT" sz="1600" dirty="0">
                <a:solidFill>
                  <a:prstClr val="black"/>
                </a:solidFill>
                <a:latin typeface="Calibri Light" panose="020F0302020204030204" pitchFamily="34" charset="0"/>
              </a:rPr>
              <a:t>13 giugno 2017, n. 120 - Regolamento terre e rocce da scavo</a:t>
            </a:r>
          </a:p>
          <a:p>
            <a:pPr marL="285750" indent="-285750">
              <a:buFont typeface="Arial" panose="020B0604020202020204" pitchFamily="34" charset="0"/>
              <a:buChar char="•"/>
            </a:pPr>
            <a:r>
              <a:rPr lang="it-IT" sz="1600" dirty="0">
                <a:solidFill>
                  <a:prstClr val="black"/>
                </a:solidFill>
                <a:latin typeface="Calibri Light" panose="020F0302020204030204" pitchFamily="34" charset="0"/>
              </a:rPr>
              <a:t>DM 20 aprile 2017 - </a:t>
            </a:r>
            <a:r>
              <a:rPr lang="it-IT" sz="1600" dirty="0" smtClean="0">
                <a:solidFill>
                  <a:prstClr val="black"/>
                </a:solidFill>
                <a:latin typeface="Calibri Light" panose="020F0302020204030204" pitchFamily="34" charset="0"/>
              </a:rPr>
              <a:t>Criteri </a:t>
            </a:r>
            <a:r>
              <a:rPr lang="it-IT" sz="1600" dirty="0">
                <a:solidFill>
                  <a:prstClr val="black"/>
                </a:solidFill>
                <a:latin typeface="Calibri Light" panose="020F0302020204030204" pitchFamily="34" charset="0"/>
              </a:rPr>
              <a:t>tariffa puntuale</a:t>
            </a:r>
          </a:p>
          <a:p>
            <a:pPr marL="285750" indent="-285750">
              <a:buFont typeface="Arial" panose="020B0604020202020204" pitchFamily="34" charset="0"/>
              <a:buChar char="•"/>
            </a:pPr>
            <a:r>
              <a:rPr lang="it-IT" sz="1600" dirty="0">
                <a:solidFill>
                  <a:prstClr val="black"/>
                </a:solidFill>
                <a:latin typeface="Calibri Light" panose="020F0302020204030204" pitchFamily="34" charset="0"/>
              </a:rPr>
              <a:t>DM </a:t>
            </a:r>
            <a:r>
              <a:rPr lang="it-IT" sz="1600" dirty="0" smtClean="0">
                <a:solidFill>
                  <a:prstClr val="black"/>
                </a:solidFill>
                <a:latin typeface="Calibri Light" panose="020F0302020204030204" pitchFamily="34" charset="0"/>
              </a:rPr>
              <a:t>13 </a:t>
            </a:r>
            <a:r>
              <a:rPr lang="it-IT" sz="1600" dirty="0">
                <a:solidFill>
                  <a:prstClr val="black"/>
                </a:solidFill>
                <a:latin typeface="Calibri Light" panose="020F0302020204030204" pitchFamily="34" charset="0"/>
              </a:rPr>
              <a:t>ottobre 2016, n. 264 - Regolamento sottoprodotti</a:t>
            </a:r>
          </a:p>
          <a:p>
            <a:pPr marL="285750" indent="-285750">
              <a:buFont typeface="Arial" panose="020B0604020202020204" pitchFamily="34" charset="0"/>
              <a:buChar char="•"/>
            </a:pPr>
            <a:r>
              <a:rPr lang="it-IT" sz="1600" dirty="0" smtClean="0">
                <a:solidFill>
                  <a:prstClr val="black"/>
                </a:solidFill>
                <a:latin typeface="Calibri Light" panose="020F0302020204030204" pitchFamily="34" charset="0"/>
              </a:rPr>
              <a:t>DM 26 </a:t>
            </a:r>
            <a:r>
              <a:rPr lang="it-IT" sz="1600" dirty="0">
                <a:solidFill>
                  <a:prstClr val="black"/>
                </a:solidFill>
                <a:latin typeface="Calibri Light" panose="020F0302020204030204" pitchFamily="34" charset="0"/>
              </a:rPr>
              <a:t>maggio 2016 - Linee guida relative al calcolo della </a:t>
            </a:r>
            <a:r>
              <a:rPr lang="it-IT" sz="1600" dirty="0" smtClean="0">
                <a:solidFill>
                  <a:prstClr val="black"/>
                </a:solidFill>
                <a:latin typeface="Calibri Light" panose="020F0302020204030204" pitchFamily="34" charset="0"/>
              </a:rPr>
              <a:t>%le di RD dei RU</a:t>
            </a:r>
            <a:endParaRPr lang="it-IT" sz="1600" dirty="0">
              <a:solidFill>
                <a:prstClr val="black"/>
              </a:solidFill>
              <a:latin typeface="Calibri Light" panose="020F0302020204030204" pitchFamily="34" charset="0"/>
            </a:endParaRPr>
          </a:p>
          <a:p>
            <a:pPr marL="285750" indent="-285750">
              <a:buFont typeface="Arial" panose="020B0604020202020204" pitchFamily="34" charset="0"/>
              <a:buChar char="•"/>
            </a:pPr>
            <a:r>
              <a:rPr lang="it-IT" sz="1600" dirty="0">
                <a:solidFill>
                  <a:prstClr val="black"/>
                </a:solidFill>
                <a:latin typeface="Calibri Light" panose="020F0302020204030204" pitchFamily="34" charset="0"/>
              </a:rPr>
              <a:t>DM </a:t>
            </a:r>
            <a:r>
              <a:rPr lang="it-IT" sz="1600" dirty="0" smtClean="0">
                <a:solidFill>
                  <a:prstClr val="black"/>
                </a:solidFill>
                <a:latin typeface="Calibri Light" panose="020F0302020204030204" pitchFamily="34" charset="0"/>
              </a:rPr>
              <a:t>29 </a:t>
            </a:r>
            <a:r>
              <a:rPr lang="it-IT" sz="1600" dirty="0">
                <a:solidFill>
                  <a:prstClr val="black"/>
                </a:solidFill>
                <a:latin typeface="Calibri Light" panose="020F0302020204030204" pitchFamily="34" charset="0"/>
              </a:rPr>
              <a:t>dicembre 2016, n. 266 - Regolamento compostaggio di </a:t>
            </a:r>
            <a:r>
              <a:rPr lang="it-IT" sz="1600" dirty="0" smtClean="0">
                <a:solidFill>
                  <a:prstClr val="black"/>
                </a:solidFill>
                <a:latin typeface="Calibri Light" panose="020F0302020204030204" pitchFamily="34" charset="0"/>
              </a:rPr>
              <a:t>comunità</a:t>
            </a:r>
          </a:p>
          <a:p>
            <a:pPr marL="285750" indent="-285750">
              <a:buFont typeface="Arial" panose="020B0604020202020204" pitchFamily="34" charset="0"/>
              <a:buChar char="•"/>
            </a:pPr>
            <a:r>
              <a:rPr lang="it-IT" sz="1600" dirty="0" smtClean="0">
                <a:solidFill>
                  <a:prstClr val="black"/>
                </a:solidFill>
                <a:latin typeface="Calibri Light" panose="020F0302020204030204" pitchFamily="34" charset="0"/>
              </a:rPr>
              <a:t>Legge 19 agosto 2016, n.166 - Spreco alimentare</a:t>
            </a:r>
            <a:endParaRPr lang="it-IT" sz="1600" dirty="0">
              <a:solidFill>
                <a:prstClr val="black"/>
              </a:solidFill>
              <a:latin typeface="Calibri Light" panose="020F0302020204030204" pitchFamily="34" charset="0"/>
            </a:endParaRPr>
          </a:p>
        </p:txBody>
      </p:sp>
      <p:sp>
        <p:nvSpPr>
          <p:cNvPr id="11" name="Rectangle 10"/>
          <p:cNvSpPr/>
          <p:nvPr/>
        </p:nvSpPr>
        <p:spPr>
          <a:xfrm>
            <a:off x="1392909" y="3383032"/>
            <a:ext cx="7749536" cy="3600986"/>
          </a:xfrm>
          <a:prstGeom prst="rect">
            <a:avLst/>
          </a:prstGeom>
        </p:spPr>
        <p:txBody>
          <a:bodyPr wrap="square">
            <a:spAutoFit/>
          </a:bodyPr>
          <a:lstStyle/>
          <a:p>
            <a:r>
              <a:rPr lang="it-IT" sz="1800" b="1" dirty="0" smtClean="0">
                <a:solidFill>
                  <a:prstClr val="black"/>
                </a:solidFill>
                <a:latin typeface="Calibri Light" panose="020F0302020204030204" pitchFamily="34" charset="0"/>
              </a:rPr>
              <a:t/>
            </a:r>
            <a:br>
              <a:rPr lang="it-IT" sz="1800" b="1" dirty="0" smtClean="0">
                <a:solidFill>
                  <a:prstClr val="black"/>
                </a:solidFill>
                <a:latin typeface="Calibri Light" panose="020F0302020204030204" pitchFamily="34" charset="0"/>
              </a:rPr>
            </a:br>
            <a:r>
              <a:rPr lang="it-IT" sz="1800" b="1" dirty="0" smtClean="0">
                <a:solidFill>
                  <a:prstClr val="black"/>
                </a:solidFill>
                <a:latin typeface="Calibri Light" panose="020F0302020204030204" pitchFamily="34" charset="0"/>
              </a:rPr>
              <a:t>Novità normative in fase di istruttoria</a:t>
            </a:r>
          </a:p>
          <a:p>
            <a:pPr marL="285750" indent="-285750">
              <a:buFont typeface="Arial" panose="020B0604020202020204" pitchFamily="34" charset="0"/>
              <a:buChar char="•"/>
            </a:pPr>
            <a:r>
              <a:rPr lang="it-IT" sz="1600" dirty="0" smtClean="0">
                <a:solidFill>
                  <a:prstClr val="black"/>
                </a:solidFill>
                <a:latin typeface="Calibri Light" panose="020F0302020204030204" pitchFamily="34" charset="0"/>
              </a:rPr>
              <a:t>DM assimilazione (in attuaz. </a:t>
            </a:r>
            <a:r>
              <a:rPr lang="it-IT" sz="1600" dirty="0">
                <a:solidFill>
                  <a:prstClr val="black"/>
                </a:solidFill>
                <a:latin typeface="Calibri Light" panose="020F0302020204030204" pitchFamily="34" charset="0"/>
              </a:rPr>
              <a:t>a</a:t>
            </a:r>
            <a:r>
              <a:rPr lang="it-IT" sz="1600" dirty="0" smtClean="0">
                <a:solidFill>
                  <a:prstClr val="black"/>
                </a:solidFill>
                <a:latin typeface="Calibri Light" panose="020F0302020204030204" pitchFamily="34" charset="0"/>
              </a:rPr>
              <a:t>rt.195</a:t>
            </a:r>
            <a:r>
              <a:rPr lang="it-IT" sz="1600" dirty="0">
                <a:solidFill>
                  <a:prstClr val="black"/>
                </a:solidFill>
                <a:latin typeface="Calibri Light" panose="020F0302020204030204" pitchFamily="34" charset="0"/>
              </a:rPr>
              <a:t>, </a:t>
            </a:r>
            <a:r>
              <a:rPr lang="it-IT" sz="1600" dirty="0" smtClean="0">
                <a:solidFill>
                  <a:prstClr val="black"/>
                </a:solidFill>
                <a:latin typeface="Calibri Light" panose="020F0302020204030204" pitchFamily="34" charset="0"/>
              </a:rPr>
              <a:t>c.2</a:t>
            </a:r>
            <a:r>
              <a:rPr lang="it-IT" sz="1600" dirty="0">
                <a:solidFill>
                  <a:prstClr val="black"/>
                </a:solidFill>
                <a:latin typeface="Calibri Light" panose="020F0302020204030204" pitchFamily="34" charset="0"/>
              </a:rPr>
              <a:t>, lettera e) </a:t>
            </a:r>
            <a:r>
              <a:rPr lang="it-IT" sz="1600" dirty="0" smtClean="0">
                <a:solidFill>
                  <a:prstClr val="black"/>
                </a:solidFill>
                <a:latin typeface="Calibri Light" panose="020F0302020204030204" pitchFamily="34" charset="0"/>
              </a:rPr>
              <a:t>d.lgs 152/2006)</a:t>
            </a:r>
          </a:p>
          <a:p>
            <a:pPr marL="285750" indent="-285750">
              <a:buFont typeface="Arial" panose="020B0604020202020204" pitchFamily="34" charset="0"/>
              <a:buChar char="•"/>
            </a:pPr>
            <a:r>
              <a:rPr lang="it-IT" sz="1600" dirty="0" smtClean="0">
                <a:solidFill>
                  <a:prstClr val="black"/>
                </a:solidFill>
                <a:latin typeface="Calibri Light" panose="020F0302020204030204" pitchFamily="34" charset="0"/>
              </a:rPr>
              <a:t>DM ex art.180-bis - preparazione per il riutilizzo</a:t>
            </a:r>
          </a:p>
          <a:p>
            <a:pPr marL="285750" indent="-285750">
              <a:buFont typeface="Arial" panose="020B0604020202020204" pitchFamily="34" charset="0"/>
              <a:buChar char="•"/>
            </a:pPr>
            <a:r>
              <a:rPr lang="it-IT" sz="1600" dirty="0">
                <a:solidFill>
                  <a:prstClr val="black"/>
                </a:solidFill>
                <a:latin typeface="Calibri Light" panose="020F0302020204030204" pitchFamily="34" charset="0"/>
              </a:rPr>
              <a:t>Schema di regolamento recante </a:t>
            </a:r>
            <a:r>
              <a:rPr lang="it-IT" sz="1600" dirty="0" smtClean="0">
                <a:solidFill>
                  <a:prstClr val="black"/>
                </a:solidFill>
                <a:latin typeface="Calibri Light" panose="020F0302020204030204" pitchFamily="34" charset="0"/>
              </a:rPr>
              <a:t>requisiti </a:t>
            </a:r>
            <a:r>
              <a:rPr lang="it-IT" sz="1600" dirty="0">
                <a:solidFill>
                  <a:prstClr val="black"/>
                </a:solidFill>
                <a:latin typeface="Calibri Light" panose="020F0302020204030204" pitchFamily="34" charset="0"/>
              </a:rPr>
              <a:t>e </a:t>
            </a:r>
            <a:r>
              <a:rPr lang="it-IT" sz="1600" dirty="0" smtClean="0">
                <a:solidFill>
                  <a:prstClr val="black"/>
                </a:solidFill>
                <a:latin typeface="Calibri Light" panose="020F0302020204030204" pitchFamily="34" charset="0"/>
              </a:rPr>
              <a:t>capacità </a:t>
            </a:r>
            <a:r>
              <a:rPr lang="it-IT" sz="1600" dirty="0">
                <a:solidFill>
                  <a:prstClr val="black"/>
                </a:solidFill>
                <a:latin typeface="Calibri Light" panose="020F0302020204030204" pitchFamily="34" charset="0"/>
              </a:rPr>
              <a:t>tecniche e finanziarie per l’esercizio delle attività di preparazione per il riutilizzo e trattamento dei rifiuti, nonché dei criteri generali per la determinazione delle garanzie finanziarie a favore delle regioni e province autonome di Trento e Bolzano</a:t>
            </a:r>
            <a:endParaRPr lang="it-IT" sz="1600" dirty="0" smtClean="0">
              <a:solidFill>
                <a:prstClr val="black"/>
              </a:solidFill>
              <a:latin typeface="Calibri Light" panose="020F0302020204030204" pitchFamily="34" charset="0"/>
            </a:endParaRPr>
          </a:p>
          <a:p>
            <a:pPr marL="285750" indent="-285750">
              <a:buFont typeface="Arial" panose="020B0604020202020204" pitchFamily="34" charset="0"/>
              <a:buChar char="•"/>
            </a:pPr>
            <a:r>
              <a:rPr lang="it-IT" sz="1600" dirty="0" smtClean="0">
                <a:solidFill>
                  <a:prstClr val="black"/>
                </a:solidFill>
                <a:latin typeface="Calibri Light" panose="020F0302020204030204" pitchFamily="34" charset="0"/>
              </a:rPr>
              <a:t>Cessazione qualifica di rifiuto</a:t>
            </a:r>
            <a:r>
              <a:rPr lang="it-IT" sz="1600" dirty="0">
                <a:solidFill>
                  <a:prstClr val="black"/>
                </a:solidFill>
                <a:latin typeface="Calibri Light" panose="020F0302020204030204" pitchFamily="34" charset="0"/>
              </a:rPr>
              <a:t>: </a:t>
            </a:r>
            <a:r>
              <a:rPr lang="it-IT" sz="1600" dirty="0" smtClean="0">
                <a:solidFill>
                  <a:prstClr val="black"/>
                </a:solidFill>
                <a:latin typeface="Calibri Light" panose="020F0302020204030204" pitchFamily="34" charset="0"/>
              </a:rPr>
              <a:t>schema </a:t>
            </a:r>
            <a:r>
              <a:rPr lang="it-IT" sz="1600" dirty="0">
                <a:solidFill>
                  <a:prstClr val="black"/>
                </a:solidFill>
                <a:latin typeface="Calibri Light" panose="020F0302020204030204" pitchFamily="34" charset="0"/>
              </a:rPr>
              <a:t>di regolamento </a:t>
            </a:r>
            <a:r>
              <a:rPr lang="it-IT" sz="1600" dirty="0" smtClean="0">
                <a:solidFill>
                  <a:prstClr val="black"/>
                </a:solidFill>
                <a:latin typeface="Calibri Light" panose="020F0302020204030204" pitchFamily="34" charset="0"/>
              </a:rPr>
              <a:t>EoW per: granulo </a:t>
            </a:r>
            <a:r>
              <a:rPr lang="it-IT" sz="1600" dirty="0">
                <a:solidFill>
                  <a:prstClr val="black"/>
                </a:solidFill>
                <a:latin typeface="Calibri Light" panose="020F0302020204030204" pitchFamily="34" charset="0"/>
              </a:rPr>
              <a:t>e polverino da PFU, pannolini e assorbenti, rifiuti inerti da C&amp;D, pastello di piombo </a:t>
            </a:r>
            <a:r>
              <a:rPr lang="it-IT" sz="1600" dirty="0" smtClean="0">
                <a:solidFill>
                  <a:prstClr val="black"/>
                </a:solidFill>
                <a:latin typeface="Calibri Light" panose="020F0302020204030204" pitchFamily="34" charset="0"/>
              </a:rPr>
              <a:t>da </a:t>
            </a:r>
            <a:r>
              <a:rPr lang="it-IT" sz="1600" dirty="0">
                <a:solidFill>
                  <a:prstClr val="black"/>
                </a:solidFill>
                <a:latin typeface="Calibri Light" panose="020F0302020204030204" pitchFamily="34" charset="0"/>
              </a:rPr>
              <a:t>batterie esauste</a:t>
            </a:r>
            <a:endParaRPr lang="it-IT" sz="1600" dirty="0" smtClean="0">
              <a:solidFill>
                <a:prstClr val="black"/>
              </a:solidFill>
              <a:latin typeface="Calibri Light" panose="020F0302020204030204" pitchFamily="34" charset="0"/>
            </a:endParaRPr>
          </a:p>
          <a:p>
            <a:pPr marL="285750" indent="-285750">
              <a:buFont typeface="Arial" panose="020B0604020202020204" pitchFamily="34" charset="0"/>
              <a:buChar char="•"/>
            </a:pPr>
            <a:r>
              <a:rPr lang="it-IT" sz="1600" dirty="0" smtClean="0">
                <a:solidFill>
                  <a:prstClr val="black"/>
                </a:solidFill>
                <a:latin typeface="Calibri Light" panose="020F0302020204030204" pitchFamily="34" charset="0"/>
              </a:rPr>
              <a:t>Gestione materassi </a:t>
            </a:r>
            <a:r>
              <a:rPr lang="it-IT" sz="1600" dirty="0">
                <a:solidFill>
                  <a:prstClr val="black"/>
                </a:solidFill>
                <a:latin typeface="Calibri Light" panose="020F0302020204030204" pitchFamily="34" charset="0"/>
              </a:rPr>
              <a:t>a fine </a:t>
            </a:r>
            <a:r>
              <a:rPr lang="it-IT" sz="1600" dirty="0" smtClean="0">
                <a:solidFill>
                  <a:prstClr val="black"/>
                </a:solidFill>
                <a:latin typeface="Calibri Light" panose="020F0302020204030204" pitchFamily="34" charset="0"/>
              </a:rPr>
              <a:t>vita: schema </a:t>
            </a:r>
            <a:r>
              <a:rPr lang="it-IT" sz="1600" dirty="0">
                <a:solidFill>
                  <a:prstClr val="black"/>
                </a:solidFill>
                <a:latin typeface="Calibri Light" panose="020F0302020204030204" pitchFamily="34" charset="0"/>
              </a:rPr>
              <a:t>di regolamento recante </a:t>
            </a:r>
            <a:r>
              <a:rPr lang="it-IT" sz="1600" dirty="0" smtClean="0">
                <a:solidFill>
                  <a:prstClr val="black"/>
                </a:solidFill>
                <a:latin typeface="Calibri Light" panose="020F0302020204030204" pitchFamily="34" charset="0"/>
              </a:rPr>
              <a:t>misure </a:t>
            </a:r>
            <a:r>
              <a:rPr lang="it-IT" sz="1600" dirty="0">
                <a:solidFill>
                  <a:prstClr val="black"/>
                </a:solidFill>
                <a:latin typeface="Calibri Light" panose="020F0302020204030204" pitchFamily="34" charset="0"/>
              </a:rPr>
              <a:t>per prevenire e ridurre gli impatti ambientali derivanti dalla progettazione, dalla produzione di materassi e dalla gestione degli stessi </a:t>
            </a:r>
            <a:r>
              <a:rPr lang="it-IT" sz="1600" dirty="0" smtClean="0">
                <a:solidFill>
                  <a:prstClr val="black"/>
                </a:solidFill>
                <a:latin typeface="Calibri Light" panose="020F0302020204030204" pitchFamily="34" charset="0"/>
              </a:rPr>
              <a:t>a fine vita ai </a:t>
            </a:r>
            <a:r>
              <a:rPr lang="it-IT" sz="1600" dirty="0">
                <a:solidFill>
                  <a:prstClr val="black"/>
                </a:solidFill>
                <a:latin typeface="Calibri Light" panose="020F0302020204030204" pitchFamily="34" charset="0"/>
              </a:rPr>
              <a:t>sensi </a:t>
            </a:r>
            <a:r>
              <a:rPr lang="it-IT" sz="1600" dirty="0" smtClean="0">
                <a:solidFill>
                  <a:prstClr val="black"/>
                </a:solidFill>
                <a:latin typeface="Calibri Light" panose="020F0302020204030204" pitchFamily="34" charset="0"/>
              </a:rPr>
              <a:t>dell’art. sulla «rep» di </a:t>
            </a:r>
            <a:r>
              <a:rPr lang="it-IT" sz="1600" dirty="0">
                <a:solidFill>
                  <a:prstClr val="black"/>
                </a:solidFill>
                <a:latin typeface="Calibri Light" panose="020F0302020204030204" pitchFamily="34" charset="0"/>
              </a:rPr>
              <a:t>cui </a:t>
            </a:r>
            <a:r>
              <a:rPr lang="it-IT" sz="1600" dirty="0" smtClean="0">
                <a:solidFill>
                  <a:prstClr val="black"/>
                </a:solidFill>
                <a:latin typeface="Calibri Light" panose="020F0302020204030204" pitchFamily="34" charset="0"/>
              </a:rPr>
              <a:t>all’art.178-bis</a:t>
            </a:r>
            <a:endParaRPr lang="it-IT" sz="1600" dirty="0">
              <a:solidFill>
                <a:prstClr val="black"/>
              </a:solidFill>
              <a:latin typeface="Calibri Light" panose="020F0302020204030204" pitchFamily="34" charset="0"/>
            </a:endParaRPr>
          </a:p>
          <a:p>
            <a:pPr marL="285750" indent="-285750">
              <a:buFont typeface="Arial" panose="020B0604020202020204" pitchFamily="34" charset="0"/>
              <a:buChar char="•"/>
            </a:pPr>
            <a:endParaRPr lang="it-IT" sz="1600" dirty="0" smtClean="0">
              <a:solidFill>
                <a:prstClr val="black"/>
              </a:solidFill>
              <a:latin typeface="Calibri Light" panose="020F030202020403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199" y="1837859"/>
            <a:ext cx="890588"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387" y="3663900"/>
            <a:ext cx="866775"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820563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002" y="404664"/>
            <a:ext cx="8229600" cy="1143000"/>
          </a:xfrm>
        </p:spPr>
        <p:txBody>
          <a:bodyPr>
            <a:normAutofit/>
          </a:bodyPr>
          <a:lstStyle/>
          <a:p>
            <a:pPr fontAlgn="auto">
              <a:spcBef>
                <a:spcPts val="0"/>
              </a:spcBef>
              <a:spcAft>
                <a:spcPts val="0"/>
              </a:spcAft>
            </a:pPr>
            <a:r>
              <a:rPr lang="it-IT" sz="2800" b="1" dirty="0" smtClean="0">
                <a:solidFill>
                  <a:prstClr val="black"/>
                </a:solidFill>
                <a:latin typeface="Calibri Light" panose="020F0302020204030204" pitchFamily="34" charset="0"/>
              </a:rPr>
              <a:t>Ripartizione %le del quantitativo di RU avviato al riciclaggio, anno 2017</a:t>
            </a:r>
            <a:endParaRPr lang="it-IT" sz="2000" dirty="0">
              <a:solidFill>
                <a:srgbClr val="C00000"/>
              </a:solidFill>
              <a:latin typeface="Calibri Light" panose="020F0302020204030204" pitchFamily="34" charset="0"/>
            </a:endParaRPr>
          </a:p>
        </p:txBody>
      </p:sp>
      <p:cxnSp>
        <p:nvCxnSpPr>
          <p:cNvPr id="4" name="Straight Connector 3"/>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pic>
        <p:nvPicPr>
          <p:cNvPr id="9" name="Picture 2" descr="Risultati immagini per was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4741" y="121443"/>
            <a:ext cx="830997" cy="830997"/>
          </a:xfrm>
          <a:prstGeom prst="rect">
            <a:avLst/>
          </a:prstGeom>
          <a:noFill/>
          <a:ln>
            <a:solidFill>
              <a:schemeClr val="accent3">
                <a:lumMod val="50000"/>
              </a:schemeClr>
            </a:solidFill>
          </a:ln>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218" y="1556792"/>
            <a:ext cx="7588523" cy="4820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859704" y="6245006"/>
            <a:ext cx="4002506" cy="369332"/>
          </a:xfrm>
          <a:prstGeom prst="rect">
            <a:avLst/>
          </a:prstGeom>
          <a:noFill/>
        </p:spPr>
        <p:txBody>
          <a:bodyPr wrap="none" rtlCol="0">
            <a:spAutoFit/>
          </a:bodyPr>
          <a:lstStyle/>
          <a:p>
            <a:r>
              <a:rPr lang="it-IT" sz="1800" b="1" dirty="0" smtClean="0">
                <a:solidFill>
                  <a:schemeClr val="tx1"/>
                </a:solidFill>
                <a:latin typeface="Calibri Light" panose="020F0302020204030204" pitchFamily="34" charset="0"/>
              </a:rPr>
              <a:t>Fonte</a:t>
            </a:r>
            <a:r>
              <a:rPr lang="it-IT" sz="1800" dirty="0" smtClean="0">
                <a:solidFill>
                  <a:schemeClr val="tx1"/>
                </a:solidFill>
                <a:latin typeface="Calibri Light" panose="020F0302020204030204" pitchFamily="34" charset="0"/>
              </a:rPr>
              <a:t>: Rapporto ISPRA rifiuti urbani 2018</a:t>
            </a:r>
            <a:endParaRPr lang="it-IT" sz="1800" dirty="0">
              <a:solidFill>
                <a:schemeClr val="tx1"/>
              </a:solidFill>
              <a:latin typeface="Calibri Light" panose="020F0302020204030204" pitchFamily="34" charset="0"/>
            </a:endParaRPr>
          </a:p>
        </p:txBody>
      </p:sp>
    </p:spTree>
    <p:extLst>
      <p:ext uri="{BB962C8B-B14F-4D97-AF65-F5344CB8AC3E}">
        <p14:creationId xmlns:p14="http://schemas.microsoft.com/office/powerpoint/2010/main" val="1379973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002" y="404664"/>
            <a:ext cx="8864478" cy="1143000"/>
          </a:xfrm>
        </p:spPr>
        <p:txBody>
          <a:bodyPr>
            <a:normAutofit fontScale="90000"/>
          </a:bodyPr>
          <a:lstStyle/>
          <a:p>
            <a:pPr fontAlgn="auto">
              <a:spcBef>
                <a:spcPts val="0"/>
              </a:spcBef>
              <a:spcAft>
                <a:spcPts val="0"/>
              </a:spcAft>
            </a:pPr>
            <a:r>
              <a:rPr lang="it-IT" sz="2800" b="1" dirty="0">
                <a:solidFill>
                  <a:prstClr val="black"/>
                </a:solidFill>
                <a:latin typeface="Calibri Light" panose="020F0302020204030204" pitchFamily="34" charset="0"/>
              </a:rPr>
              <a:t>Il D.lgs. </a:t>
            </a:r>
            <a:r>
              <a:rPr lang="it-IT" sz="2800" b="1" dirty="0" smtClean="0">
                <a:solidFill>
                  <a:prstClr val="black"/>
                </a:solidFill>
                <a:latin typeface="Calibri Light" panose="020F0302020204030204" pitchFamily="34" charset="0"/>
              </a:rPr>
              <a:t>152/2006</a:t>
            </a:r>
            <a:r>
              <a:rPr lang="it-IT" sz="4000" b="1" dirty="0">
                <a:solidFill>
                  <a:prstClr val="black"/>
                </a:solidFill>
                <a:latin typeface="Calibri Light" panose="020F0302020204030204" pitchFamily="34" charset="0"/>
              </a:rPr>
              <a:t/>
            </a:r>
            <a:br>
              <a:rPr lang="it-IT" sz="4000" b="1" dirty="0">
                <a:solidFill>
                  <a:prstClr val="black"/>
                </a:solidFill>
                <a:latin typeface="Calibri Light" panose="020F0302020204030204" pitchFamily="34" charset="0"/>
              </a:rPr>
            </a:br>
            <a:r>
              <a:rPr lang="it-IT" sz="2200" dirty="0">
                <a:solidFill>
                  <a:srgbClr val="C00000"/>
                </a:solidFill>
                <a:latin typeface="Calibri Light" panose="020F0302020204030204" pitchFamily="34" charset="0"/>
              </a:rPr>
              <a:t>Obiettivi di RD e modulazione del tributo per lo smaltimento in discarica dei rifiuti</a:t>
            </a:r>
            <a:endParaRPr lang="it-IT" sz="3200" dirty="0">
              <a:solidFill>
                <a:srgbClr val="C00000"/>
              </a:solidFill>
              <a:latin typeface="Calibri Light" panose="020F0302020204030204" pitchFamily="34" charset="0"/>
            </a:endParaRPr>
          </a:p>
        </p:txBody>
      </p:sp>
      <p:cxnSp>
        <p:nvCxnSpPr>
          <p:cNvPr id="4" name="Straight Connector 3"/>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sp>
        <p:nvSpPr>
          <p:cNvPr id="2" name="Rectangle 1"/>
          <p:cNvSpPr/>
          <p:nvPr/>
        </p:nvSpPr>
        <p:spPr>
          <a:xfrm>
            <a:off x="395536" y="1502688"/>
            <a:ext cx="8496944" cy="3416320"/>
          </a:xfrm>
          <a:prstGeom prst="rect">
            <a:avLst/>
          </a:prstGeom>
        </p:spPr>
        <p:txBody>
          <a:bodyPr wrap="square">
            <a:spAutoFit/>
          </a:bodyPr>
          <a:lstStyle/>
          <a:p>
            <a:pPr algn="just"/>
            <a:r>
              <a:rPr lang="it-IT" sz="1800" b="1" dirty="0">
                <a:solidFill>
                  <a:prstClr val="black"/>
                </a:solidFill>
                <a:latin typeface="Calibri Light" panose="020F0302020204030204" pitchFamily="34" charset="0"/>
              </a:rPr>
              <a:t>Art. 205. Misure per incrementare la raccolta differenziata</a:t>
            </a:r>
            <a:endParaRPr lang="it-IT" sz="1800" dirty="0">
              <a:solidFill>
                <a:prstClr val="black"/>
              </a:solidFill>
              <a:latin typeface="Calibri Light" panose="020F0302020204030204" pitchFamily="34" charset="0"/>
            </a:endParaRPr>
          </a:p>
          <a:p>
            <a:pPr algn="just"/>
            <a:r>
              <a:rPr lang="it-IT" sz="1600" dirty="0">
                <a:solidFill>
                  <a:prstClr val="black"/>
                </a:solidFill>
                <a:latin typeface="Calibri Light" panose="020F0302020204030204" pitchFamily="34" charset="0"/>
              </a:rPr>
              <a:t>Il comma 3</a:t>
            </a:r>
            <a:r>
              <a:rPr lang="it-IT" sz="1600" i="1" dirty="0">
                <a:solidFill>
                  <a:prstClr val="black"/>
                </a:solidFill>
                <a:latin typeface="Calibri Light" panose="020F0302020204030204" pitchFamily="34" charset="0"/>
              </a:rPr>
              <a:t> </a:t>
            </a:r>
            <a:r>
              <a:rPr lang="it-IT" sz="1600" dirty="0">
                <a:solidFill>
                  <a:prstClr val="black"/>
                </a:solidFill>
                <a:latin typeface="Calibri Light" panose="020F0302020204030204" pitchFamily="34" charset="0"/>
              </a:rPr>
              <a:t>dispone che, «</a:t>
            </a:r>
            <a:r>
              <a:rPr lang="it-IT" sz="1600" dirty="0">
                <a:solidFill>
                  <a:srgbClr val="C00000"/>
                </a:solidFill>
                <a:latin typeface="Calibri Light" panose="020F0302020204030204" pitchFamily="34" charset="0"/>
              </a:rPr>
              <a:t>nel caso in cui</a:t>
            </a:r>
            <a:r>
              <a:rPr lang="it-IT" sz="1600" dirty="0">
                <a:solidFill>
                  <a:prstClr val="black"/>
                </a:solidFill>
                <a:latin typeface="Calibri Light" panose="020F0302020204030204" pitchFamily="34" charset="0"/>
              </a:rPr>
              <a:t>, </a:t>
            </a:r>
            <a:r>
              <a:rPr lang="it-IT" sz="1600" b="1" dirty="0">
                <a:solidFill>
                  <a:prstClr val="black"/>
                </a:solidFill>
                <a:latin typeface="Calibri Light" panose="020F0302020204030204" pitchFamily="34" charset="0"/>
              </a:rPr>
              <a:t>a livello di ambito territoriale ottimale se costituito, ovvero in ogni comune</a:t>
            </a:r>
            <a:r>
              <a:rPr lang="it-IT" sz="1600" dirty="0">
                <a:solidFill>
                  <a:prstClr val="black"/>
                </a:solidFill>
                <a:latin typeface="Calibri Light" panose="020F0302020204030204" pitchFamily="34" charset="0"/>
              </a:rPr>
              <a:t>, </a:t>
            </a:r>
            <a:r>
              <a:rPr lang="it-IT" sz="1600" dirty="0">
                <a:solidFill>
                  <a:srgbClr val="C00000"/>
                </a:solidFill>
                <a:latin typeface="Calibri Light" panose="020F0302020204030204" pitchFamily="34" charset="0"/>
              </a:rPr>
              <a:t>non siano conseguiti gli obiettivi minimi previsti dal presente articolo</a:t>
            </a:r>
            <a:r>
              <a:rPr lang="it-IT" sz="1600" dirty="0">
                <a:solidFill>
                  <a:prstClr val="black"/>
                </a:solidFill>
                <a:latin typeface="Calibri Light" panose="020F0302020204030204" pitchFamily="34" charset="0"/>
              </a:rPr>
              <a:t>, è applicata un’</a:t>
            </a:r>
            <a:r>
              <a:rPr lang="it-IT" sz="1600" b="1" dirty="0">
                <a:solidFill>
                  <a:srgbClr val="C00000"/>
                </a:solidFill>
                <a:latin typeface="Calibri Light" panose="020F0302020204030204" pitchFamily="34" charset="0"/>
              </a:rPr>
              <a:t>addizionale del 20% </a:t>
            </a:r>
            <a:r>
              <a:rPr lang="it-IT" sz="1600" dirty="0">
                <a:solidFill>
                  <a:prstClr val="black"/>
                </a:solidFill>
                <a:latin typeface="Calibri Light" panose="020F0302020204030204" pitchFamily="34" charset="0"/>
              </a:rPr>
              <a:t>al </a:t>
            </a:r>
            <a:r>
              <a:rPr lang="it-IT" sz="1600" b="1" dirty="0">
                <a:solidFill>
                  <a:srgbClr val="C00000"/>
                </a:solidFill>
                <a:latin typeface="Calibri Light" panose="020F0302020204030204" pitchFamily="34" charset="0"/>
              </a:rPr>
              <a:t>tributo di conferimento dei rifiuti in discarica</a:t>
            </a:r>
            <a:r>
              <a:rPr lang="it-IT" sz="1600" dirty="0">
                <a:solidFill>
                  <a:srgbClr val="C00000"/>
                </a:solidFill>
                <a:latin typeface="Calibri Light" panose="020F0302020204030204" pitchFamily="34" charset="0"/>
              </a:rPr>
              <a:t> a carico dei comuni che non abbiano raggiunto le percentuali previste dal comma 1 </a:t>
            </a:r>
            <a:r>
              <a:rPr lang="it-IT" sz="1600" dirty="0">
                <a:solidFill>
                  <a:prstClr val="black"/>
                </a:solidFill>
                <a:latin typeface="Calibri Light" panose="020F0302020204030204" pitchFamily="34" charset="0"/>
              </a:rPr>
              <a:t>sulla base delle quote di RD raggiunte nei singoli comuni</a:t>
            </a:r>
            <a:r>
              <a:rPr lang="it-IT" sz="1600" dirty="0" smtClean="0">
                <a:solidFill>
                  <a:prstClr val="black"/>
                </a:solidFill>
                <a:latin typeface="Calibri Light" panose="020F0302020204030204" pitchFamily="34" charset="0"/>
              </a:rPr>
              <a:t>. Laddizionale </a:t>
            </a:r>
            <a:r>
              <a:rPr lang="it-IT" sz="1600" b="1" dirty="0" smtClean="0">
                <a:solidFill>
                  <a:srgbClr val="C00000"/>
                </a:solidFill>
                <a:latin typeface="Calibri Light" panose="020F0302020204030204" pitchFamily="34" charset="0"/>
              </a:rPr>
              <a:t>non </a:t>
            </a:r>
            <a:r>
              <a:rPr lang="it-IT" sz="1600" b="1" dirty="0">
                <a:solidFill>
                  <a:srgbClr val="C00000"/>
                </a:solidFill>
                <a:latin typeface="Calibri Light" panose="020F0302020204030204" pitchFamily="34" charset="0"/>
              </a:rPr>
              <a:t>si applica</a:t>
            </a:r>
            <a:r>
              <a:rPr lang="it-IT" sz="1600" dirty="0">
                <a:solidFill>
                  <a:prstClr val="black"/>
                </a:solidFill>
                <a:latin typeface="Calibri Light" panose="020F0302020204030204" pitchFamily="34" charset="0"/>
              </a:rPr>
              <a:t> nel caso in cui il Comune abbia ottenuto la deroga dal MATTM (ai sensi del comma 3-septies) o abbia conseguito nell’anno di riferimento una produzione pro capite di </a:t>
            </a:r>
            <a:r>
              <a:rPr lang="it-IT" sz="1600" dirty="0" smtClean="0">
                <a:solidFill>
                  <a:prstClr val="black"/>
                </a:solidFill>
                <a:latin typeface="Calibri Light" panose="020F0302020204030204" pitchFamily="34" charset="0"/>
              </a:rPr>
              <a:t>rifiuti &lt; di </a:t>
            </a:r>
            <a:r>
              <a:rPr lang="it-IT" sz="1600" dirty="0">
                <a:solidFill>
                  <a:prstClr val="black"/>
                </a:solidFill>
                <a:latin typeface="Calibri Light" panose="020F0302020204030204" pitchFamily="34" charset="0"/>
              </a:rPr>
              <a:t>almeno il </a:t>
            </a:r>
            <a:r>
              <a:rPr lang="it-IT" sz="1600" dirty="0" smtClean="0">
                <a:solidFill>
                  <a:prstClr val="black"/>
                </a:solidFill>
                <a:latin typeface="Calibri Light" panose="020F0302020204030204" pitchFamily="34" charset="0"/>
              </a:rPr>
              <a:t>30% </a:t>
            </a:r>
            <a:r>
              <a:rPr lang="it-IT" sz="1600" dirty="0">
                <a:solidFill>
                  <a:prstClr val="black"/>
                </a:solidFill>
                <a:latin typeface="Calibri Light" panose="020F0302020204030204" pitchFamily="34" charset="0"/>
              </a:rPr>
              <a:t>rispetto a quella media dell’ambito territoriale ottimale di </a:t>
            </a:r>
            <a:r>
              <a:rPr lang="it-IT" sz="1600" dirty="0" smtClean="0">
                <a:solidFill>
                  <a:prstClr val="black"/>
                </a:solidFill>
                <a:latin typeface="Calibri Light" panose="020F0302020204030204" pitchFamily="34" charset="0"/>
              </a:rPr>
              <a:t>appartenenza.</a:t>
            </a:r>
            <a:endParaRPr lang="it-IT" sz="1600" dirty="0">
              <a:solidFill>
                <a:prstClr val="black"/>
              </a:solidFill>
              <a:latin typeface="Calibri Light" panose="020F0302020204030204" pitchFamily="34" charset="0"/>
            </a:endParaRPr>
          </a:p>
          <a:p>
            <a:pPr algn="just"/>
            <a:r>
              <a:rPr lang="it-IT" sz="1600" dirty="0" smtClean="0">
                <a:solidFill>
                  <a:srgbClr val="C00000"/>
                </a:solidFill>
                <a:latin typeface="Calibri Light" panose="020F0302020204030204" pitchFamily="34" charset="0"/>
              </a:rPr>
              <a:t>Il </a:t>
            </a:r>
            <a:r>
              <a:rPr lang="it-IT" sz="1600" dirty="0">
                <a:solidFill>
                  <a:srgbClr val="C00000"/>
                </a:solidFill>
                <a:latin typeface="Calibri Light" panose="020F0302020204030204" pitchFamily="34" charset="0"/>
              </a:rPr>
              <a:t>comma 3</a:t>
            </a:r>
            <a:r>
              <a:rPr lang="it-IT" sz="1600" i="1" dirty="0">
                <a:solidFill>
                  <a:srgbClr val="C00000"/>
                </a:solidFill>
                <a:latin typeface="Calibri Light" panose="020F0302020204030204" pitchFamily="34" charset="0"/>
              </a:rPr>
              <a:t>-bis</a:t>
            </a:r>
            <a:r>
              <a:rPr lang="it-IT" sz="1600" dirty="0">
                <a:solidFill>
                  <a:srgbClr val="C00000"/>
                </a:solidFill>
                <a:latin typeface="Calibri Light" panose="020F0302020204030204" pitchFamily="34" charset="0"/>
              </a:rPr>
              <a:t>, </a:t>
            </a:r>
            <a:r>
              <a:rPr lang="it-IT" sz="1600" dirty="0" smtClean="0">
                <a:solidFill>
                  <a:srgbClr val="C00000"/>
                </a:solidFill>
                <a:latin typeface="Calibri Light" panose="020F0302020204030204" pitchFamily="34" charset="0"/>
              </a:rPr>
              <a:t>introdotto dalla </a:t>
            </a:r>
            <a:r>
              <a:rPr lang="it-IT" sz="1600" dirty="0">
                <a:solidFill>
                  <a:srgbClr val="C00000"/>
                </a:solidFill>
                <a:latin typeface="Calibri Light" panose="020F0302020204030204" pitchFamily="34" charset="0"/>
              </a:rPr>
              <a:t>legge n. 221/2015</a:t>
            </a:r>
            <a:r>
              <a:rPr lang="it-IT" sz="1600" dirty="0">
                <a:solidFill>
                  <a:prstClr val="black"/>
                </a:solidFill>
                <a:latin typeface="Calibri Light" panose="020F0302020204030204" pitchFamily="34" charset="0"/>
              </a:rPr>
              <a:t>, </a:t>
            </a:r>
            <a:r>
              <a:rPr lang="it-IT" sz="1600" dirty="0" smtClean="0">
                <a:solidFill>
                  <a:prstClr val="black"/>
                </a:solidFill>
                <a:latin typeface="Calibri Light" panose="020F0302020204030204" pitchFamily="34" charset="0"/>
              </a:rPr>
              <a:t>dispone che </a:t>
            </a:r>
            <a:r>
              <a:rPr lang="it-IT" sz="1600" dirty="0">
                <a:solidFill>
                  <a:prstClr val="black"/>
                </a:solidFill>
                <a:latin typeface="Calibri Light" panose="020F0302020204030204" pitchFamily="34" charset="0"/>
              </a:rPr>
              <a:t>la </a:t>
            </a:r>
            <a:r>
              <a:rPr lang="it-IT" sz="1600" b="1" dirty="0">
                <a:solidFill>
                  <a:srgbClr val="C00000"/>
                </a:solidFill>
                <a:latin typeface="Calibri Light" panose="020F0302020204030204" pitchFamily="34" charset="0"/>
              </a:rPr>
              <a:t>misura del tributo </a:t>
            </a:r>
            <a:r>
              <a:rPr lang="it-IT" sz="1600" dirty="0">
                <a:solidFill>
                  <a:prstClr val="black"/>
                </a:solidFill>
                <a:latin typeface="Calibri Light" panose="020F0302020204030204" pitchFamily="34" charset="0"/>
              </a:rPr>
              <a:t>di cui all’art. 3, comma 24, della </a:t>
            </a:r>
            <a:r>
              <a:rPr lang="it-IT" sz="1600" b="1" dirty="0">
                <a:solidFill>
                  <a:prstClr val="black"/>
                </a:solidFill>
                <a:latin typeface="Calibri Light" panose="020F0302020204030204" pitchFamily="34" charset="0"/>
              </a:rPr>
              <a:t>legge n. 549/1995 </a:t>
            </a:r>
            <a:r>
              <a:rPr lang="it-IT" sz="1600" dirty="0">
                <a:solidFill>
                  <a:prstClr val="black"/>
                </a:solidFill>
                <a:latin typeface="Calibri Light" panose="020F0302020204030204" pitchFamily="34" charset="0"/>
              </a:rPr>
              <a:t>(ndr. Il tributo speciale per lo smaltimento in discarica dei rifiuti), </a:t>
            </a:r>
            <a:r>
              <a:rPr lang="it-IT" sz="1600" dirty="0" smtClean="0">
                <a:solidFill>
                  <a:prstClr val="black"/>
                </a:solidFill>
                <a:latin typeface="Calibri Light" panose="020F0302020204030204" pitchFamily="34" charset="0"/>
              </a:rPr>
              <a:t>venga </a:t>
            </a:r>
            <a:r>
              <a:rPr lang="it-IT" sz="1600" b="1" dirty="0" smtClean="0">
                <a:solidFill>
                  <a:srgbClr val="C00000"/>
                </a:solidFill>
                <a:latin typeface="Calibri Light" panose="020F0302020204030204" pitchFamily="34" charset="0"/>
              </a:rPr>
              <a:t>modulata </a:t>
            </a:r>
            <a:r>
              <a:rPr lang="it-IT" sz="1600" b="1" dirty="0">
                <a:solidFill>
                  <a:srgbClr val="C00000"/>
                </a:solidFill>
                <a:latin typeface="Calibri Light" panose="020F0302020204030204" pitchFamily="34" charset="0"/>
              </a:rPr>
              <a:t>in base alla quota %le di superamento del livello di </a:t>
            </a:r>
            <a:r>
              <a:rPr lang="it-IT" sz="1600" b="1" dirty="0" smtClean="0">
                <a:solidFill>
                  <a:srgbClr val="C00000"/>
                </a:solidFill>
                <a:latin typeface="Calibri Light" panose="020F0302020204030204" pitchFamily="34" charset="0"/>
              </a:rPr>
              <a:t>RD</a:t>
            </a:r>
            <a:r>
              <a:rPr lang="it-IT" sz="1600" dirty="0" smtClean="0">
                <a:solidFill>
                  <a:prstClr val="black"/>
                </a:solidFill>
                <a:latin typeface="Calibri Light" panose="020F0302020204030204" pitchFamily="34" charset="0"/>
              </a:rPr>
              <a:t>. </a:t>
            </a:r>
            <a:r>
              <a:rPr lang="it-IT" sz="1600" dirty="0" smtClean="0">
                <a:solidFill>
                  <a:prstClr val="black"/>
                </a:solidFill>
                <a:latin typeface="Calibri Light" panose="020F0302020204030204" pitchFamily="34" charset="0"/>
                <a:sym typeface="Wingdings" panose="05000000000000000000" pitchFamily="2" charset="2"/>
              </a:rPr>
              <a:t> </a:t>
            </a:r>
            <a:r>
              <a:rPr lang="it-IT" sz="1600" b="1" dirty="0" smtClean="0">
                <a:solidFill>
                  <a:srgbClr val="C00000"/>
                </a:solidFill>
                <a:latin typeface="Calibri Light" panose="020F0302020204030204" pitchFamily="34" charset="0"/>
                <a:sym typeface="Wingdings" panose="05000000000000000000" pitchFamily="2" charset="2"/>
              </a:rPr>
              <a:t>riduzioni del tributo in funzione delle %li di superamento dei livelli di RD</a:t>
            </a:r>
            <a:endParaRPr lang="it-IT" sz="1600" b="1" dirty="0" smtClean="0">
              <a:solidFill>
                <a:srgbClr val="C00000"/>
              </a:solidFill>
              <a:latin typeface="Calibri Light" panose="020F03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114857832"/>
              </p:ext>
            </p:extLst>
          </p:nvPr>
        </p:nvGraphicFramePr>
        <p:xfrm>
          <a:off x="438804" y="4869160"/>
          <a:ext cx="8455189" cy="1808480"/>
        </p:xfrm>
        <a:graphic>
          <a:graphicData uri="http://schemas.openxmlformats.org/drawingml/2006/table">
            <a:tbl>
              <a:tblPr firstRow="1" bandRow="1">
                <a:tableStyleId>{5940675A-B579-460E-94D1-54222C63F5DA}</a:tableStyleId>
              </a:tblPr>
              <a:tblGrid>
                <a:gridCol w="5873431"/>
                <a:gridCol w="2581758"/>
              </a:tblGrid>
              <a:tr h="370840">
                <a:tc>
                  <a:txBody>
                    <a:bodyPr/>
                    <a:lstStyle/>
                    <a:p>
                      <a:r>
                        <a:rPr lang="it-IT" sz="1600" b="1" dirty="0" smtClean="0"/>
                        <a:t>Superamento del livello di RD rispetto alla normativa statale</a:t>
                      </a:r>
                      <a:endParaRPr lang="it-IT" sz="1600" b="1" dirty="0"/>
                    </a:p>
                  </a:txBody>
                  <a:tcPr>
                    <a:solidFill>
                      <a:schemeClr val="accent1">
                        <a:lumMod val="20000"/>
                        <a:lumOff val="80000"/>
                      </a:schemeClr>
                    </a:solidFill>
                  </a:tcPr>
                </a:tc>
                <a:tc>
                  <a:txBody>
                    <a:bodyPr/>
                    <a:lstStyle/>
                    <a:p>
                      <a:r>
                        <a:rPr lang="it-IT" sz="1600" b="1" kern="1200" dirty="0" smtClean="0">
                          <a:solidFill>
                            <a:schemeClr val="tx1"/>
                          </a:solidFill>
                          <a:latin typeface="+mn-lt"/>
                          <a:ea typeface="+mn-ea"/>
                          <a:cs typeface="+mn-cs"/>
                        </a:rPr>
                        <a:t>Riduzione del tributo</a:t>
                      </a:r>
                      <a:endParaRPr lang="it-IT" sz="1600" b="1" dirty="0"/>
                    </a:p>
                  </a:txBody>
                  <a:tcPr>
                    <a:solidFill>
                      <a:schemeClr val="accent1">
                        <a:lumMod val="20000"/>
                        <a:lumOff val="80000"/>
                      </a:schemeClr>
                    </a:solidFill>
                  </a:tcPr>
                </a:tc>
              </a:tr>
              <a:tr h="370840">
                <a:tc>
                  <a:txBody>
                    <a:bodyPr/>
                    <a:lstStyle/>
                    <a:p>
                      <a:r>
                        <a:rPr lang="it-IT" sz="1600" kern="1200" dirty="0" smtClean="0">
                          <a:solidFill>
                            <a:schemeClr val="tx1"/>
                          </a:solidFill>
                          <a:latin typeface="+mn-lt"/>
                          <a:ea typeface="+mn-ea"/>
                          <a:cs typeface="+mn-cs"/>
                        </a:rPr>
                        <a:t>da 0,01 a 1%</a:t>
                      </a:r>
                      <a:endParaRPr lang="it-IT" sz="1600" dirty="0"/>
                    </a:p>
                  </a:txBody>
                  <a:tcPr/>
                </a:tc>
                <a:tc>
                  <a:txBody>
                    <a:bodyPr/>
                    <a:lstStyle/>
                    <a:p>
                      <a:r>
                        <a:rPr lang="it-IT" sz="1600" kern="1200" dirty="0" smtClean="0">
                          <a:solidFill>
                            <a:schemeClr val="tx1"/>
                          </a:solidFill>
                          <a:latin typeface="+mn-lt"/>
                          <a:ea typeface="+mn-ea"/>
                          <a:cs typeface="+mn-cs"/>
                        </a:rPr>
                        <a:t>30%</a:t>
                      </a:r>
                      <a:endParaRPr lang="it-IT" sz="1600" dirty="0"/>
                    </a:p>
                  </a:txBody>
                  <a:tcPr/>
                </a:tc>
              </a:tr>
              <a:tr h="370840">
                <a:tc>
                  <a:txBody>
                    <a:bodyPr/>
                    <a:lstStyle/>
                    <a:p>
                      <a:r>
                        <a:rPr lang="it-IT" sz="1600" kern="1200" dirty="0" smtClean="0">
                          <a:solidFill>
                            <a:schemeClr val="tx1"/>
                          </a:solidFill>
                          <a:latin typeface="+mn-lt"/>
                          <a:ea typeface="+mn-ea"/>
                          <a:cs typeface="+mn-cs"/>
                        </a:rPr>
                        <a:t>10 %</a:t>
                      </a:r>
                      <a:br>
                        <a:rPr lang="it-IT" sz="1600" kern="1200" dirty="0" smtClean="0">
                          <a:solidFill>
                            <a:schemeClr val="tx1"/>
                          </a:solidFill>
                          <a:latin typeface="+mn-lt"/>
                          <a:ea typeface="+mn-ea"/>
                          <a:cs typeface="+mn-cs"/>
                        </a:rPr>
                      </a:br>
                      <a:r>
                        <a:rPr lang="it-IT" sz="1600" kern="1200" dirty="0" smtClean="0">
                          <a:solidFill>
                            <a:schemeClr val="tx1"/>
                          </a:solidFill>
                          <a:latin typeface="+mn-lt"/>
                          <a:ea typeface="+mn-ea"/>
                          <a:cs typeface="+mn-cs"/>
                        </a:rPr>
                        <a:t>15 %</a:t>
                      </a:r>
                      <a:br>
                        <a:rPr lang="it-IT" sz="1600" kern="1200" dirty="0" smtClean="0">
                          <a:solidFill>
                            <a:schemeClr val="tx1"/>
                          </a:solidFill>
                          <a:latin typeface="+mn-lt"/>
                          <a:ea typeface="+mn-ea"/>
                          <a:cs typeface="+mn-cs"/>
                        </a:rPr>
                      </a:br>
                      <a:r>
                        <a:rPr lang="it-IT" sz="1600" kern="1200" dirty="0" smtClean="0">
                          <a:solidFill>
                            <a:schemeClr val="tx1"/>
                          </a:solidFill>
                          <a:latin typeface="+mn-lt"/>
                          <a:ea typeface="+mn-ea"/>
                          <a:cs typeface="+mn-cs"/>
                        </a:rPr>
                        <a:t>20 %</a:t>
                      </a:r>
                      <a:br>
                        <a:rPr lang="it-IT" sz="1600" kern="1200" dirty="0" smtClean="0">
                          <a:solidFill>
                            <a:schemeClr val="tx1"/>
                          </a:solidFill>
                          <a:latin typeface="+mn-lt"/>
                          <a:ea typeface="+mn-ea"/>
                          <a:cs typeface="+mn-cs"/>
                        </a:rPr>
                      </a:br>
                      <a:r>
                        <a:rPr lang="it-IT" sz="1600" kern="1200" dirty="0" smtClean="0">
                          <a:solidFill>
                            <a:schemeClr val="tx1"/>
                          </a:solidFill>
                          <a:latin typeface="+mn-lt"/>
                          <a:ea typeface="+mn-ea"/>
                          <a:cs typeface="+mn-cs"/>
                        </a:rPr>
                        <a:t>25 %</a:t>
                      </a:r>
                      <a:endParaRPr lang="it-IT" sz="1600" dirty="0"/>
                    </a:p>
                  </a:txBody>
                  <a:tcPr/>
                </a:tc>
                <a:tc>
                  <a:txBody>
                    <a:bodyPr/>
                    <a:lstStyle/>
                    <a:p>
                      <a:r>
                        <a:rPr lang="it-IT" sz="1600" kern="1200" dirty="0" smtClean="0">
                          <a:solidFill>
                            <a:schemeClr val="tx1"/>
                          </a:solidFill>
                          <a:latin typeface="+mn-lt"/>
                          <a:ea typeface="+mn-ea"/>
                          <a:cs typeface="+mn-cs"/>
                        </a:rPr>
                        <a:t>40 %</a:t>
                      </a:r>
                      <a:br>
                        <a:rPr lang="it-IT" sz="1600" kern="1200" dirty="0" smtClean="0">
                          <a:solidFill>
                            <a:schemeClr val="tx1"/>
                          </a:solidFill>
                          <a:latin typeface="+mn-lt"/>
                          <a:ea typeface="+mn-ea"/>
                          <a:cs typeface="+mn-cs"/>
                        </a:rPr>
                      </a:br>
                      <a:r>
                        <a:rPr lang="it-IT" sz="1600" kern="1200" dirty="0" smtClean="0">
                          <a:solidFill>
                            <a:schemeClr val="tx1"/>
                          </a:solidFill>
                          <a:latin typeface="+mn-lt"/>
                          <a:ea typeface="+mn-ea"/>
                          <a:cs typeface="+mn-cs"/>
                        </a:rPr>
                        <a:t>50 %</a:t>
                      </a:r>
                      <a:br>
                        <a:rPr lang="it-IT" sz="1600" kern="1200" dirty="0" smtClean="0">
                          <a:solidFill>
                            <a:schemeClr val="tx1"/>
                          </a:solidFill>
                          <a:latin typeface="+mn-lt"/>
                          <a:ea typeface="+mn-ea"/>
                          <a:cs typeface="+mn-cs"/>
                        </a:rPr>
                      </a:br>
                      <a:r>
                        <a:rPr lang="it-IT" sz="1600" kern="1200" dirty="0" smtClean="0">
                          <a:solidFill>
                            <a:schemeClr val="tx1"/>
                          </a:solidFill>
                          <a:latin typeface="+mn-lt"/>
                          <a:ea typeface="+mn-ea"/>
                          <a:cs typeface="+mn-cs"/>
                        </a:rPr>
                        <a:t>60 %</a:t>
                      </a:r>
                      <a:br>
                        <a:rPr lang="it-IT" sz="1600" kern="1200" dirty="0" smtClean="0">
                          <a:solidFill>
                            <a:schemeClr val="tx1"/>
                          </a:solidFill>
                          <a:latin typeface="+mn-lt"/>
                          <a:ea typeface="+mn-ea"/>
                          <a:cs typeface="+mn-cs"/>
                        </a:rPr>
                      </a:br>
                      <a:r>
                        <a:rPr lang="it-IT" sz="1600" kern="1200" dirty="0" smtClean="0">
                          <a:solidFill>
                            <a:schemeClr val="tx1"/>
                          </a:solidFill>
                          <a:latin typeface="+mn-lt"/>
                          <a:ea typeface="+mn-ea"/>
                          <a:cs typeface="+mn-cs"/>
                        </a:rPr>
                        <a:t>70 %</a:t>
                      </a:r>
                      <a:endParaRPr lang="it-IT" sz="1600" dirty="0"/>
                    </a:p>
                  </a:txBody>
                  <a:tcPr/>
                </a:tc>
              </a:tr>
            </a:tbl>
          </a:graphicData>
        </a:graphic>
      </p:graphicFrame>
    </p:spTree>
    <p:extLst>
      <p:ext uri="{BB962C8B-B14F-4D97-AF65-F5344CB8AC3E}">
        <p14:creationId xmlns:p14="http://schemas.microsoft.com/office/powerpoint/2010/main" val="41262567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002" y="404664"/>
            <a:ext cx="8936486" cy="1143000"/>
          </a:xfrm>
        </p:spPr>
        <p:txBody>
          <a:bodyPr>
            <a:normAutofit/>
          </a:bodyPr>
          <a:lstStyle/>
          <a:p>
            <a:pPr fontAlgn="auto">
              <a:spcBef>
                <a:spcPts val="0"/>
              </a:spcBef>
              <a:spcAft>
                <a:spcPts val="0"/>
              </a:spcAft>
            </a:pPr>
            <a:r>
              <a:rPr lang="it-IT" sz="2800" b="1" dirty="0">
                <a:solidFill>
                  <a:prstClr val="black"/>
                </a:solidFill>
                <a:latin typeface="Calibri Light" panose="020F0302020204030204" pitchFamily="34" charset="0"/>
              </a:rPr>
              <a:t>Il D.lgs. </a:t>
            </a:r>
            <a:r>
              <a:rPr lang="it-IT" sz="2800" b="1" dirty="0" smtClean="0">
                <a:solidFill>
                  <a:prstClr val="black"/>
                </a:solidFill>
                <a:latin typeface="Calibri Light" panose="020F0302020204030204" pitchFamily="34" charset="0"/>
              </a:rPr>
              <a:t>152/2006</a:t>
            </a:r>
            <a:r>
              <a:rPr lang="it-IT" sz="4000" b="1" dirty="0">
                <a:solidFill>
                  <a:prstClr val="black"/>
                </a:solidFill>
                <a:latin typeface="Calibri Light" panose="020F0302020204030204" pitchFamily="34" charset="0"/>
              </a:rPr>
              <a:t/>
            </a:r>
            <a:br>
              <a:rPr lang="it-IT" sz="4000" b="1" dirty="0">
                <a:solidFill>
                  <a:prstClr val="black"/>
                </a:solidFill>
                <a:latin typeface="Calibri Light" panose="020F0302020204030204" pitchFamily="34" charset="0"/>
              </a:rPr>
            </a:br>
            <a:r>
              <a:rPr lang="it-IT" sz="2200" dirty="0" smtClean="0">
                <a:solidFill>
                  <a:srgbClr val="C00000"/>
                </a:solidFill>
                <a:latin typeface="Calibri Light" panose="020F0302020204030204" pitchFamily="34" charset="0"/>
              </a:rPr>
              <a:t>Modalità di calcolo della %le di rifiuti da Raccolta Differenziata</a:t>
            </a:r>
            <a:endParaRPr lang="it-IT" sz="3200" dirty="0">
              <a:solidFill>
                <a:srgbClr val="C00000"/>
              </a:solidFill>
              <a:latin typeface="Calibri Light" panose="020F0302020204030204" pitchFamily="34" charset="0"/>
            </a:endParaRPr>
          </a:p>
        </p:txBody>
      </p:sp>
      <p:cxnSp>
        <p:nvCxnSpPr>
          <p:cNvPr id="4" name="Straight Connector 3"/>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sp>
        <p:nvSpPr>
          <p:cNvPr id="2" name="Rectangle 1"/>
          <p:cNvSpPr/>
          <p:nvPr/>
        </p:nvSpPr>
        <p:spPr>
          <a:xfrm>
            <a:off x="287524" y="1502688"/>
            <a:ext cx="8676964" cy="3970318"/>
          </a:xfrm>
          <a:prstGeom prst="rect">
            <a:avLst/>
          </a:prstGeom>
        </p:spPr>
        <p:txBody>
          <a:bodyPr wrap="square">
            <a:spAutoFit/>
          </a:bodyPr>
          <a:lstStyle/>
          <a:p>
            <a:pPr algn="just"/>
            <a:r>
              <a:rPr lang="it-IT" sz="1800" b="1" dirty="0">
                <a:solidFill>
                  <a:prstClr val="black"/>
                </a:solidFill>
                <a:latin typeface="Calibri Light" panose="020F0302020204030204" pitchFamily="34" charset="0"/>
              </a:rPr>
              <a:t>Art. 205. Misure per incrementare la raccolta differenziata</a:t>
            </a:r>
            <a:endParaRPr lang="it-IT" sz="1800" dirty="0">
              <a:solidFill>
                <a:prstClr val="black"/>
              </a:solidFill>
              <a:latin typeface="Calibri Light" panose="020F0302020204030204" pitchFamily="34" charset="0"/>
            </a:endParaRPr>
          </a:p>
          <a:p>
            <a:pPr algn="just"/>
            <a:r>
              <a:rPr lang="it-IT" sz="1800" dirty="0">
                <a:solidFill>
                  <a:prstClr val="black"/>
                </a:solidFill>
                <a:latin typeface="Calibri Light" panose="020F0302020204030204" pitchFamily="34" charset="0"/>
              </a:rPr>
              <a:t>comma </a:t>
            </a:r>
            <a:r>
              <a:rPr lang="it-IT" sz="1800" dirty="0" smtClean="0">
                <a:solidFill>
                  <a:prstClr val="black"/>
                </a:solidFill>
                <a:latin typeface="Calibri Light" panose="020F0302020204030204" pitchFamily="34" charset="0"/>
              </a:rPr>
              <a:t>3</a:t>
            </a:r>
            <a:r>
              <a:rPr lang="it-IT" sz="1800" i="1" dirty="0" smtClean="0">
                <a:solidFill>
                  <a:prstClr val="black"/>
                </a:solidFill>
                <a:latin typeface="Calibri Light" panose="020F0302020204030204" pitchFamily="34" charset="0"/>
              </a:rPr>
              <a:t>-quater</a:t>
            </a:r>
            <a:r>
              <a:rPr lang="it-IT" sz="1800" dirty="0" smtClean="0">
                <a:solidFill>
                  <a:prstClr val="black"/>
                </a:solidFill>
                <a:latin typeface="Calibri Light" panose="020F0302020204030204" pitchFamily="34" charset="0"/>
              </a:rPr>
              <a:t>: il comma 3</a:t>
            </a:r>
            <a:r>
              <a:rPr lang="it-IT" sz="1800" i="1" dirty="0" smtClean="0">
                <a:solidFill>
                  <a:prstClr val="black"/>
                </a:solidFill>
                <a:latin typeface="Calibri Light" panose="020F0302020204030204" pitchFamily="34" charset="0"/>
              </a:rPr>
              <a:t>-quater</a:t>
            </a:r>
            <a:r>
              <a:rPr lang="it-IT" sz="1800" dirty="0" smtClean="0">
                <a:solidFill>
                  <a:prstClr val="black"/>
                </a:solidFill>
                <a:latin typeface="Calibri Light" panose="020F0302020204030204" pitchFamily="34" charset="0"/>
              </a:rPr>
              <a:t>, </a:t>
            </a:r>
            <a:r>
              <a:rPr lang="it-IT" sz="1800" dirty="0">
                <a:solidFill>
                  <a:prstClr val="black"/>
                </a:solidFill>
                <a:latin typeface="Calibri Light" panose="020F0302020204030204" pitchFamily="34" charset="0"/>
              </a:rPr>
              <a:t>come </a:t>
            </a:r>
            <a:r>
              <a:rPr lang="it-IT" sz="1800" dirty="0" smtClean="0">
                <a:solidFill>
                  <a:prstClr val="black"/>
                </a:solidFill>
                <a:latin typeface="Calibri Light" panose="020F0302020204030204" pitchFamily="34" charset="0"/>
              </a:rPr>
              <a:t>modificato </a:t>
            </a:r>
            <a:r>
              <a:rPr lang="it-IT" sz="1800" dirty="0">
                <a:solidFill>
                  <a:prstClr val="black"/>
                </a:solidFill>
                <a:latin typeface="Calibri Light" panose="020F0302020204030204" pitchFamily="34" charset="0"/>
              </a:rPr>
              <a:t>dalla legge n. </a:t>
            </a:r>
            <a:r>
              <a:rPr lang="it-IT" sz="1800" dirty="0" smtClean="0">
                <a:solidFill>
                  <a:prstClr val="black"/>
                </a:solidFill>
                <a:latin typeface="Calibri Light" panose="020F0302020204030204" pitchFamily="34" charset="0"/>
              </a:rPr>
              <a:t>221/2015, prevede </a:t>
            </a:r>
            <a:r>
              <a:rPr lang="it-IT" sz="1800" dirty="0">
                <a:solidFill>
                  <a:prstClr val="black"/>
                </a:solidFill>
                <a:latin typeface="Calibri Light" panose="020F0302020204030204" pitchFamily="34" charset="0"/>
              </a:rPr>
              <a:t>che </a:t>
            </a:r>
            <a:r>
              <a:rPr lang="it-IT" sz="1800" b="1" dirty="0">
                <a:solidFill>
                  <a:srgbClr val="C00000"/>
                </a:solidFill>
                <a:latin typeface="Calibri Light" panose="020F0302020204030204" pitchFamily="34" charset="0"/>
              </a:rPr>
              <a:t>con decreto del </a:t>
            </a:r>
            <a:r>
              <a:rPr lang="it-IT" sz="1800" b="1" dirty="0" smtClean="0">
                <a:solidFill>
                  <a:srgbClr val="C00000"/>
                </a:solidFill>
                <a:latin typeface="Calibri Light" panose="020F0302020204030204" pitchFamily="34" charset="0"/>
              </a:rPr>
              <a:t>MATTM </a:t>
            </a:r>
            <a:r>
              <a:rPr lang="it-IT" sz="1800" dirty="0" smtClean="0">
                <a:solidFill>
                  <a:prstClr val="black"/>
                </a:solidFill>
                <a:latin typeface="Calibri Light" panose="020F0302020204030204" pitchFamily="34" charset="0"/>
              </a:rPr>
              <a:t>vengano definite </a:t>
            </a:r>
            <a:r>
              <a:rPr lang="it-IT" sz="1800" dirty="0">
                <a:solidFill>
                  <a:prstClr val="black"/>
                </a:solidFill>
                <a:latin typeface="Calibri Light" panose="020F0302020204030204" pitchFamily="34" charset="0"/>
              </a:rPr>
              <a:t>le </a:t>
            </a:r>
            <a:r>
              <a:rPr lang="it-IT" sz="1800" b="1" dirty="0" smtClean="0">
                <a:solidFill>
                  <a:srgbClr val="C00000"/>
                </a:solidFill>
                <a:latin typeface="Calibri Light" panose="020F0302020204030204" pitchFamily="34" charset="0"/>
              </a:rPr>
              <a:t>linee guida </a:t>
            </a:r>
            <a:r>
              <a:rPr lang="it-IT" sz="1800" b="1" dirty="0">
                <a:solidFill>
                  <a:srgbClr val="C00000"/>
                </a:solidFill>
                <a:latin typeface="Calibri Light" panose="020F0302020204030204" pitchFamily="34" charset="0"/>
              </a:rPr>
              <a:t>per il calcolo della </a:t>
            </a:r>
            <a:r>
              <a:rPr lang="it-IT" sz="1800" b="1" dirty="0" smtClean="0">
                <a:solidFill>
                  <a:srgbClr val="C00000"/>
                </a:solidFill>
                <a:latin typeface="Calibri Light" panose="020F0302020204030204" pitchFamily="34" charset="0"/>
              </a:rPr>
              <a:t>%le di RD</a:t>
            </a:r>
            <a:r>
              <a:rPr lang="it-IT" sz="1800" dirty="0" smtClean="0">
                <a:solidFill>
                  <a:prstClr val="black"/>
                </a:solidFill>
                <a:latin typeface="Calibri Light" panose="020F0302020204030204" pitchFamily="34" charset="0"/>
              </a:rPr>
              <a:t> dei rifiuti </a:t>
            </a:r>
            <a:r>
              <a:rPr lang="it-IT" sz="1800" dirty="0">
                <a:solidFill>
                  <a:prstClr val="black"/>
                </a:solidFill>
                <a:latin typeface="Calibri Light" panose="020F0302020204030204" pitchFamily="34" charset="0"/>
              </a:rPr>
              <a:t>solidi urbani e </a:t>
            </a:r>
            <a:r>
              <a:rPr lang="it-IT" sz="1800" dirty="0" smtClean="0">
                <a:solidFill>
                  <a:prstClr val="black"/>
                </a:solidFill>
                <a:latin typeface="Calibri Light" panose="020F0302020204030204" pitchFamily="34" charset="0"/>
              </a:rPr>
              <a:t>assimilati </a:t>
            </a:r>
            <a:r>
              <a:rPr lang="it-IT" sz="1800" b="1" dirty="0" smtClean="0">
                <a:solidFill>
                  <a:srgbClr val="C00000"/>
                </a:solidFill>
                <a:latin typeface="Calibri Light" panose="020F0302020204030204" pitchFamily="34" charset="0"/>
              </a:rPr>
              <a:t>raggiunte </a:t>
            </a:r>
            <a:r>
              <a:rPr lang="it-IT" sz="1800" b="1" dirty="0">
                <a:solidFill>
                  <a:srgbClr val="C00000"/>
                </a:solidFill>
                <a:latin typeface="Calibri Light" panose="020F0302020204030204" pitchFamily="34" charset="0"/>
              </a:rPr>
              <a:t>in ogni </a:t>
            </a:r>
            <a:r>
              <a:rPr lang="it-IT" sz="1800" b="1" dirty="0" smtClean="0">
                <a:solidFill>
                  <a:srgbClr val="C00000"/>
                </a:solidFill>
                <a:latin typeface="Calibri Light" panose="020F0302020204030204" pitchFamily="34" charset="0"/>
              </a:rPr>
              <a:t>comune</a:t>
            </a:r>
            <a:r>
              <a:rPr lang="it-IT" sz="1800" dirty="0" smtClean="0">
                <a:solidFill>
                  <a:prstClr val="black"/>
                </a:solidFill>
                <a:latin typeface="Calibri Light" panose="020F0302020204030204" pitchFamily="34" charset="0"/>
              </a:rPr>
              <a:t>. Sulla </a:t>
            </a:r>
            <a:r>
              <a:rPr lang="it-IT" sz="1800" dirty="0">
                <a:solidFill>
                  <a:prstClr val="black"/>
                </a:solidFill>
                <a:latin typeface="Calibri Light" panose="020F0302020204030204" pitchFamily="34" charset="0"/>
              </a:rPr>
              <a:t>base di </a:t>
            </a:r>
            <a:r>
              <a:rPr lang="it-IT" sz="1800" dirty="0" smtClean="0">
                <a:solidFill>
                  <a:prstClr val="black"/>
                </a:solidFill>
                <a:latin typeface="Calibri Light" panose="020F0302020204030204" pitchFamily="34" charset="0"/>
              </a:rPr>
              <a:t>tali linee guida «la </a:t>
            </a:r>
            <a:r>
              <a:rPr lang="it-IT" sz="1800" dirty="0">
                <a:solidFill>
                  <a:prstClr val="black"/>
                </a:solidFill>
                <a:latin typeface="Calibri Light" panose="020F0302020204030204" pitchFamily="34" charset="0"/>
              </a:rPr>
              <a:t>regione individua i formati, i termini e le modalità di rilevamento e trasmissione dei dati che i comuni sono tenuti a comunicare ai fini della certificazione della percentuale di RD raggiunta, nonché le modalità di eventuale compensazione o di conguaglio dei versamenti effettuati in rapporto alle percentuali da </a:t>
            </a:r>
            <a:r>
              <a:rPr lang="it-IT" sz="1800" dirty="0" smtClean="0">
                <a:solidFill>
                  <a:prstClr val="black"/>
                </a:solidFill>
                <a:latin typeface="Calibri Light" panose="020F0302020204030204" pitchFamily="34" charset="0"/>
              </a:rPr>
              <a:t>applicare».</a:t>
            </a:r>
          </a:p>
          <a:p>
            <a:pPr algn="just"/>
            <a:endParaRPr lang="it-IT" sz="1800" dirty="0">
              <a:solidFill>
                <a:prstClr val="black"/>
              </a:solidFill>
              <a:latin typeface="Calibri Light" panose="020F0302020204030204" pitchFamily="34" charset="0"/>
            </a:endParaRPr>
          </a:p>
          <a:p>
            <a:pPr algn="just"/>
            <a:r>
              <a:rPr lang="it-IT" sz="1800" dirty="0">
                <a:solidFill>
                  <a:prstClr val="black"/>
                </a:solidFill>
                <a:latin typeface="Calibri Light" panose="020F0302020204030204" pitchFamily="34" charset="0"/>
              </a:rPr>
              <a:t>3-quinquies. La </a:t>
            </a:r>
            <a:r>
              <a:rPr lang="it-IT" sz="1800" b="1" dirty="0">
                <a:solidFill>
                  <a:srgbClr val="C00000"/>
                </a:solidFill>
                <a:latin typeface="Calibri Light" panose="020F0302020204030204" pitchFamily="34" charset="0"/>
              </a:rPr>
              <a:t>trasmissione dei dati </a:t>
            </a:r>
            <a:r>
              <a:rPr lang="it-IT" sz="1800" dirty="0">
                <a:solidFill>
                  <a:prstClr val="black"/>
                </a:solidFill>
                <a:latin typeface="Calibri Light" panose="020F0302020204030204" pitchFamily="34" charset="0"/>
              </a:rPr>
              <a:t>di cui al comma 3-quater è </a:t>
            </a:r>
            <a:r>
              <a:rPr lang="it-IT" sz="1800" b="1" dirty="0">
                <a:solidFill>
                  <a:srgbClr val="C00000"/>
                </a:solidFill>
                <a:latin typeface="Calibri Light" panose="020F0302020204030204" pitchFamily="34" charset="0"/>
              </a:rPr>
              <a:t>effettuata annualmente dai comuni</a:t>
            </a:r>
            <a:r>
              <a:rPr lang="it-IT" sz="1800" dirty="0">
                <a:solidFill>
                  <a:prstClr val="black"/>
                </a:solidFill>
                <a:latin typeface="Calibri Light" panose="020F0302020204030204" pitchFamily="34" charset="0"/>
              </a:rPr>
              <a:t> attraverso l’adesione al sistema informatizzato adottato per la tenuta del catasto regionale dei rifiuti. </a:t>
            </a:r>
            <a:r>
              <a:rPr lang="it-IT" sz="1800" b="1" dirty="0">
                <a:solidFill>
                  <a:srgbClr val="C00000"/>
                </a:solidFill>
                <a:latin typeface="Calibri Light" panose="020F0302020204030204" pitchFamily="34" charset="0"/>
              </a:rPr>
              <a:t>L’omessa, incompleta o inesatta trasmissione dei dati </a:t>
            </a:r>
            <a:r>
              <a:rPr lang="it-IT" sz="1800" dirty="0">
                <a:solidFill>
                  <a:prstClr val="black"/>
                </a:solidFill>
                <a:latin typeface="Calibri Light" panose="020F0302020204030204" pitchFamily="34" charset="0"/>
              </a:rPr>
              <a:t>determina </a:t>
            </a:r>
            <a:r>
              <a:rPr lang="it-IT" sz="1800" b="1" dirty="0">
                <a:solidFill>
                  <a:srgbClr val="C00000"/>
                </a:solidFill>
                <a:latin typeface="Calibri Light" panose="020F0302020204030204" pitchFamily="34" charset="0"/>
              </a:rPr>
              <a:t>l’esclusione del comune dall’applicazione della modulazione del tributo </a:t>
            </a:r>
            <a:r>
              <a:rPr lang="it-IT" sz="1800" dirty="0">
                <a:solidFill>
                  <a:prstClr val="black"/>
                </a:solidFill>
                <a:latin typeface="Calibri Light" panose="020F0302020204030204" pitchFamily="34" charset="0"/>
              </a:rPr>
              <a:t>di cui al comma 3-bis.</a:t>
            </a:r>
          </a:p>
          <a:p>
            <a:pPr algn="just"/>
            <a:endParaRPr lang="it-IT" sz="1800" dirty="0" smtClean="0">
              <a:solidFill>
                <a:prstClr val="black"/>
              </a:solidFill>
              <a:latin typeface="Calibri Light" panose="020F0302020204030204" pitchFamily="34" charset="0"/>
            </a:endParaRPr>
          </a:p>
        </p:txBody>
      </p:sp>
      <p:pic>
        <p:nvPicPr>
          <p:cNvPr id="5" name="Picture 2" descr="Risultati immagini per raccolta differenzia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4601" y="5373216"/>
            <a:ext cx="3426435" cy="1290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657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520" y="332656"/>
            <a:ext cx="9145016" cy="1143000"/>
          </a:xfrm>
        </p:spPr>
        <p:txBody>
          <a:bodyPr>
            <a:noAutofit/>
          </a:bodyPr>
          <a:lstStyle/>
          <a:p>
            <a:r>
              <a:rPr lang="it-IT" sz="2800" b="1" dirty="0" smtClean="0">
                <a:latin typeface="Calibri Light" panose="020F0302020204030204" pitchFamily="34" charset="0"/>
              </a:rPr>
              <a:t>Linee guida per il calcolo della %le di RD dei RU e assimilati </a:t>
            </a:r>
            <a:endParaRPr lang="it-IT" sz="3600" dirty="0">
              <a:solidFill>
                <a:srgbClr val="C00000"/>
              </a:solidFill>
              <a:latin typeface="Calibri Light" panose="020F0302020204030204" pitchFamily="34" charset="0"/>
            </a:endParaRPr>
          </a:p>
        </p:txBody>
      </p:sp>
      <p:cxnSp>
        <p:nvCxnSpPr>
          <p:cNvPr id="4" name="Straight Connector 3"/>
          <p:cNvCxnSpPr/>
          <p:nvPr/>
        </p:nvCxnSpPr>
        <p:spPr>
          <a:xfrm>
            <a:off x="395536" y="404664"/>
            <a:ext cx="7344816"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sp>
        <p:nvSpPr>
          <p:cNvPr id="5" name="Rectangle 4"/>
          <p:cNvSpPr/>
          <p:nvPr/>
        </p:nvSpPr>
        <p:spPr>
          <a:xfrm>
            <a:off x="296721" y="1192098"/>
            <a:ext cx="8698967" cy="5909310"/>
          </a:xfrm>
          <a:prstGeom prst="rect">
            <a:avLst/>
          </a:prstGeom>
        </p:spPr>
        <p:txBody>
          <a:bodyPr wrap="square">
            <a:spAutoFit/>
          </a:bodyPr>
          <a:lstStyle/>
          <a:p>
            <a:pPr marL="342900" indent="-342900">
              <a:buFont typeface="Arial" panose="020B0604020202020204" pitchFamily="34" charset="0"/>
              <a:buChar char="•"/>
            </a:pPr>
            <a:r>
              <a:rPr lang="it-IT" sz="1600" dirty="0" smtClean="0">
                <a:solidFill>
                  <a:prstClr val="black"/>
                </a:solidFill>
                <a:latin typeface="Calibri Light" panose="020F0302020204030204" pitchFamily="34" charset="0"/>
              </a:rPr>
              <a:t>Adottate con DM Ambiente 26 </a:t>
            </a:r>
            <a:r>
              <a:rPr lang="it-IT" sz="1600" dirty="0">
                <a:solidFill>
                  <a:prstClr val="black"/>
                </a:solidFill>
                <a:latin typeface="Calibri Light" panose="020F0302020204030204" pitchFamily="34" charset="0"/>
              </a:rPr>
              <a:t>maggio 2016 </a:t>
            </a:r>
            <a:r>
              <a:rPr lang="it-IT" sz="1600" dirty="0" smtClean="0">
                <a:solidFill>
                  <a:prstClr val="black"/>
                </a:solidFill>
                <a:latin typeface="Calibri Light" panose="020F0302020204030204" pitchFamily="34" charset="0"/>
              </a:rPr>
              <a:t>.</a:t>
            </a:r>
          </a:p>
          <a:p>
            <a:pPr marL="342900" indent="-342900">
              <a:buFont typeface="Arial" panose="020B0604020202020204" pitchFamily="34" charset="0"/>
              <a:buChar char="•"/>
            </a:pPr>
            <a:r>
              <a:rPr lang="it-IT" sz="1600" dirty="0" smtClean="0">
                <a:solidFill>
                  <a:prstClr val="black"/>
                </a:solidFill>
                <a:latin typeface="Calibri Light" panose="020F0302020204030204" pitchFamily="34" charset="0"/>
              </a:rPr>
              <a:t>Descrivono l’approccio </a:t>
            </a:r>
            <a:r>
              <a:rPr lang="it-IT" sz="1600" dirty="0">
                <a:solidFill>
                  <a:prstClr val="black"/>
                </a:solidFill>
                <a:latin typeface="Calibri Light" panose="020F0302020204030204" pitchFamily="34" charset="0"/>
              </a:rPr>
              <a:t>metodologico da </a:t>
            </a:r>
            <a:r>
              <a:rPr lang="it-IT" sz="1600" dirty="0" smtClean="0">
                <a:solidFill>
                  <a:prstClr val="black"/>
                </a:solidFill>
                <a:latin typeface="Calibri Light" panose="020F0302020204030204" pitchFamily="34" charset="0"/>
              </a:rPr>
              <a:t>adoperare per </a:t>
            </a:r>
            <a:r>
              <a:rPr lang="it-IT" sz="1600" dirty="0">
                <a:solidFill>
                  <a:prstClr val="black"/>
                </a:solidFill>
                <a:latin typeface="Calibri Light" panose="020F0302020204030204" pitchFamily="34" charset="0"/>
              </a:rPr>
              <a:t>il computo della raccolta differenziata e della produzione totale </a:t>
            </a:r>
            <a:r>
              <a:rPr lang="it-IT" sz="1600" dirty="0" smtClean="0">
                <a:solidFill>
                  <a:prstClr val="black"/>
                </a:solidFill>
                <a:latin typeface="Calibri Light" panose="020F0302020204030204" pitchFamily="34" charset="0"/>
              </a:rPr>
              <a:t>dei rifiuti urbani.</a:t>
            </a:r>
          </a:p>
          <a:p>
            <a:pPr marL="342900" indent="-342900">
              <a:buFont typeface="Arial" panose="020B0604020202020204" pitchFamily="34" charset="0"/>
              <a:buChar char="•"/>
            </a:pPr>
            <a:r>
              <a:rPr lang="it-IT" sz="1600" dirty="0" smtClean="0">
                <a:solidFill>
                  <a:prstClr val="black"/>
                </a:solidFill>
                <a:latin typeface="Calibri Light" panose="020F0302020204030204" pitchFamily="34" charset="0"/>
              </a:rPr>
              <a:t>I </a:t>
            </a:r>
            <a:r>
              <a:rPr lang="it-IT" sz="1600" dirty="0">
                <a:solidFill>
                  <a:prstClr val="black"/>
                </a:solidFill>
                <a:latin typeface="Calibri Light" panose="020F0302020204030204" pitchFamily="34" charset="0"/>
              </a:rPr>
              <a:t>contenuti delle linee guida sono da intendersi come disposizioni alle quali le singole Regioni si </a:t>
            </a:r>
            <a:r>
              <a:rPr lang="it-IT" sz="1600" dirty="0" smtClean="0">
                <a:solidFill>
                  <a:prstClr val="black"/>
                </a:solidFill>
                <a:latin typeface="Calibri Light" panose="020F0302020204030204" pitchFamily="34" charset="0"/>
              </a:rPr>
              <a:t>attengono: ai sensi dell’art. </a:t>
            </a:r>
            <a:r>
              <a:rPr lang="it-IT" sz="1600" dirty="0">
                <a:solidFill>
                  <a:prstClr val="black"/>
                </a:solidFill>
                <a:latin typeface="Calibri Light" panose="020F0302020204030204" pitchFamily="34" charset="0"/>
              </a:rPr>
              <a:t>205, </a:t>
            </a:r>
            <a:r>
              <a:rPr lang="it-IT" sz="1600" dirty="0" smtClean="0">
                <a:solidFill>
                  <a:prstClr val="black"/>
                </a:solidFill>
                <a:latin typeface="Calibri Light" panose="020F0302020204030204" pitchFamily="34" charset="0"/>
              </a:rPr>
              <a:t>co. 3-quater, sono le Regioni a definire, sulla base delle linee guida nazionali, </a:t>
            </a:r>
            <a:r>
              <a:rPr lang="it-IT" sz="1600" dirty="0">
                <a:solidFill>
                  <a:prstClr val="black"/>
                </a:solidFill>
                <a:latin typeface="Calibri Light" panose="020F0302020204030204" pitchFamily="34" charset="0"/>
              </a:rPr>
              <a:t>il metodo standard per calcolare </a:t>
            </a:r>
            <a:r>
              <a:rPr lang="it-IT" sz="1600" dirty="0" smtClean="0">
                <a:solidFill>
                  <a:prstClr val="black"/>
                </a:solidFill>
                <a:latin typeface="Calibri Light" panose="020F0302020204030204" pitchFamily="34" charset="0"/>
              </a:rPr>
              <a:t>le %li di </a:t>
            </a:r>
            <a:r>
              <a:rPr lang="it-IT" sz="1600" dirty="0">
                <a:solidFill>
                  <a:prstClr val="black"/>
                </a:solidFill>
                <a:latin typeface="Calibri Light" panose="020F0302020204030204" pitchFamily="34" charset="0"/>
              </a:rPr>
              <a:t>RD dei </a:t>
            </a:r>
            <a:r>
              <a:rPr lang="it-IT" sz="1600" dirty="0" smtClean="0">
                <a:solidFill>
                  <a:prstClr val="black"/>
                </a:solidFill>
                <a:latin typeface="Calibri Light" panose="020F0302020204030204" pitchFamily="34" charset="0"/>
              </a:rPr>
              <a:t>RU </a:t>
            </a:r>
            <a:r>
              <a:rPr lang="it-IT" sz="1600" dirty="0">
                <a:solidFill>
                  <a:prstClr val="black"/>
                </a:solidFill>
                <a:latin typeface="Calibri Light" panose="020F0302020204030204" pitchFamily="34" charset="0"/>
              </a:rPr>
              <a:t>e assimilati raggiunte in ogni </a:t>
            </a:r>
            <a:r>
              <a:rPr lang="it-IT" sz="1600" dirty="0" smtClean="0">
                <a:solidFill>
                  <a:prstClr val="black"/>
                </a:solidFill>
                <a:latin typeface="Calibri Light" panose="020F0302020204030204" pitchFamily="34" charset="0"/>
              </a:rPr>
              <a:t>comune.</a:t>
            </a:r>
          </a:p>
          <a:p>
            <a:endParaRPr lang="it-IT" sz="1000" dirty="0" smtClean="0">
              <a:solidFill>
                <a:prstClr val="black"/>
              </a:solidFill>
              <a:latin typeface="Calibri Light" panose="020F0302020204030204" pitchFamily="34" charset="0"/>
            </a:endParaRPr>
          </a:p>
          <a:p>
            <a:pPr marL="342900" indent="-342900">
              <a:buFont typeface="Arial" panose="020B0604020202020204" pitchFamily="34" charset="0"/>
              <a:buChar char="•"/>
            </a:pPr>
            <a:r>
              <a:rPr lang="it-IT" sz="1600" b="1" dirty="0" smtClean="0">
                <a:solidFill>
                  <a:prstClr val="black"/>
                </a:solidFill>
                <a:latin typeface="Calibri Light" panose="020F0302020204030204" pitchFamily="34" charset="0"/>
              </a:rPr>
              <a:t>Frazioni che rientrano nel calcolo della RD:</a:t>
            </a:r>
          </a:p>
          <a:p>
            <a:pPr marL="342900" indent="-342900">
              <a:buFont typeface="Calibri Light" panose="020F0302020204030204" pitchFamily="34" charset="0"/>
              <a:buChar char="₋"/>
            </a:pPr>
            <a:r>
              <a:rPr lang="it-IT" sz="1600" dirty="0" smtClean="0">
                <a:solidFill>
                  <a:prstClr val="black"/>
                </a:solidFill>
                <a:latin typeface="Calibri Light" panose="020F0302020204030204" pitchFamily="34" charset="0"/>
              </a:rPr>
              <a:t>RD monomateriale di vetro</a:t>
            </a:r>
            <a:r>
              <a:rPr lang="it-IT" sz="1600" dirty="0">
                <a:solidFill>
                  <a:prstClr val="black"/>
                </a:solidFill>
                <a:latin typeface="Calibri Light" panose="020F0302020204030204" pitchFamily="34" charset="0"/>
              </a:rPr>
              <a:t>, carta, plastica, legno, </a:t>
            </a:r>
            <a:r>
              <a:rPr lang="it-IT" sz="1600" dirty="0" smtClean="0">
                <a:solidFill>
                  <a:prstClr val="black"/>
                </a:solidFill>
                <a:latin typeface="Calibri Light" panose="020F0302020204030204" pitchFamily="34" charset="0"/>
              </a:rPr>
              <a:t>metalli avviata </a:t>
            </a:r>
            <a:r>
              <a:rPr lang="it-IT" sz="1600" dirty="0">
                <a:solidFill>
                  <a:prstClr val="black"/>
                </a:solidFill>
                <a:latin typeface="Calibri Light" panose="020F0302020204030204" pitchFamily="34" charset="0"/>
              </a:rPr>
              <a:t>alla preparazione per </a:t>
            </a:r>
            <a:r>
              <a:rPr lang="it-IT" sz="1600" dirty="0" smtClean="0">
                <a:solidFill>
                  <a:prstClr val="black"/>
                </a:solidFill>
                <a:latin typeface="Calibri Light" panose="020F0302020204030204" pitchFamily="34" charset="0"/>
              </a:rPr>
              <a:t>il riutilizzo</a:t>
            </a:r>
            <a:r>
              <a:rPr lang="it-IT" sz="1600" dirty="0">
                <a:solidFill>
                  <a:prstClr val="black"/>
                </a:solidFill>
                <a:latin typeface="Calibri Light" panose="020F0302020204030204" pitchFamily="34" charset="0"/>
              </a:rPr>
              <a:t>, al riciclaggio o prioritariamente al recupero di materia</a:t>
            </a:r>
            <a:r>
              <a:rPr lang="it-IT" sz="1600" dirty="0" smtClean="0">
                <a:solidFill>
                  <a:prstClr val="black"/>
                </a:solidFill>
                <a:latin typeface="Calibri Light" panose="020F0302020204030204" pitchFamily="34" charset="0"/>
              </a:rPr>
              <a:t>;</a:t>
            </a:r>
          </a:p>
          <a:p>
            <a:pPr marL="342900" indent="-342900">
              <a:buFont typeface="Calibri Light" panose="020F0302020204030204" pitchFamily="34" charset="0"/>
              <a:buChar char="₋"/>
            </a:pPr>
            <a:r>
              <a:rPr lang="it-IT" sz="1600" dirty="0" smtClean="0">
                <a:solidFill>
                  <a:prstClr val="black"/>
                </a:solidFill>
                <a:latin typeface="Calibri Light" panose="020F0302020204030204" pitchFamily="34" charset="0"/>
              </a:rPr>
              <a:t>RD multimateriale </a:t>
            </a:r>
            <a:r>
              <a:rPr lang="it-IT" sz="1600" dirty="0">
                <a:solidFill>
                  <a:prstClr val="black"/>
                </a:solidFill>
                <a:latin typeface="Calibri Light" panose="020F0302020204030204" pitchFamily="34" charset="0"/>
              </a:rPr>
              <a:t>(o combinata</a:t>
            </a:r>
            <a:r>
              <a:rPr lang="it-IT" sz="1600" dirty="0" smtClean="0">
                <a:solidFill>
                  <a:prstClr val="black"/>
                </a:solidFill>
                <a:latin typeface="Calibri Light" panose="020F0302020204030204" pitchFamily="34" charset="0"/>
              </a:rPr>
              <a:t>) </a:t>
            </a:r>
            <a:r>
              <a:rPr lang="it-IT" sz="1600" b="1" dirty="0" smtClean="0">
                <a:solidFill>
                  <a:srgbClr val="C00000"/>
                </a:solidFill>
                <a:latin typeface="Calibri Light" panose="020F0302020204030204" pitchFamily="34" charset="0"/>
              </a:rPr>
              <a:t>al lordo </a:t>
            </a:r>
            <a:r>
              <a:rPr lang="it-IT" sz="1600" b="1" dirty="0">
                <a:solidFill>
                  <a:srgbClr val="C00000"/>
                </a:solidFill>
                <a:latin typeface="Calibri Light" panose="020F0302020204030204" pitchFamily="34" charset="0"/>
              </a:rPr>
              <a:t>degli scarti; (new</a:t>
            </a:r>
            <a:r>
              <a:rPr lang="it-IT" sz="1600" b="1" dirty="0" smtClean="0">
                <a:solidFill>
                  <a:srgbClr val="C00000"/>
                </a:solidFill>
                <a:latin typeface="Calibri Light" panose="020F0302020204030204" pitchFamily="34" charset="0"/>
              </a:rPr>
              <a:t>)</a:t>
            </a:r>
            <a:endParaRPr lang="it-IT" sz="1600" dirty="0" smtClean="0">
              <a:solidFill>
                <a:prstClr val="black"/>
              </a:solidFill>
              <a:latin typeface="Calibri Light" panose="020F0302020204030204" pitchFamily="34" charset="0"/>
            </a:endParaRPr>
          </a:p>
          <a:p>
            <a:pPr marL="342900" indent="-342900">
              <a:buFont typeface="Calibri Light" panose="020F0302020204030204" pitchFamily="34" charset="0"/>
              <a:buChar char="₋"/>
            </a:pPr>
            <a:r>
              <a:rPr lang="it-IT" sz="1600" dirty="0" smtClean="0">
                <a:solidFill>
                  <a:prstClr val="black"/>
                </a:solidFill>
                <a:latin typeface="Calibri Light" panose="020F0302020204030204" pitchFamily="34" charset="0"/>
              </a:rPr>
              <a:t>RD ingombranti inviati a impianti di trattamento finalizzati al recupero;</a:t>
            </a:r>
          </a:p>
          <a:p>
            <a:pPr marL="342900" indent="-342900">
              <a:buFont typeface="Calibri Light" panose="020F0302020204030204" pitchFamily="34" charset="0"/>
              <a:buChar char="₋"/>
            </a:pPr>
            <a:r>
              <a:rPr lang="it-IT" sz="1600" dirty="0" smtClean="0">
                <a:solidFill>
                  <a:prstClr val="black"/>
                </a:solidFill>
                <a:latin typeface="Calibri Light" panose="020F0302020204030204" pitchFamily="34" charset="0"/>
              </a:rPr>
              <a:t>RD organico (umido + verde) </a:t>
            </a:r>
            <a:r>
              <a:rPr lang="it-IT" sz="1600" b="1" dirty="0" smtClean="0">
                <a:solidFill>
                  <a:srgbClr val="C00000"/>
                </a:solidFill>
                <a:latin typeface="Calibri Light" panose="020F0302020204030204" pitchFamily="34" charset="0"/>
              </a:rPr>
              <a:t>inclusa </a:t>
            </a:r>
            <a:r>
              <a:rPr lang="it-IT" sz="1600" b="1" dirty="0">
                <a:solidFill>
                  <a:srgbClr val="C00000"/>
                </a:solidFill>
                <a:latin typeface="Calibri Light" panose="020F0302020204030204" pitchFamily="34" charset="0"/>
              </a:rPr>
              <a:t>la frazione umida avviata </a:t>
            </a:r>
            <a:r>
              <a:rPr lang="it-IT" sz="1600" b="1" dirty="0" smtClean="0">
                <a:solidFill>
                  <a:srgbClr val="C00000"/>
                </a:solidFill>
                <a:latin typeface="Calibri Light" panose="020F0302020204030204" pitchFamily="34" charset="0"/>
              </a:rPr>
              <a:t>a compostaggio domestico o di comunità</a:t>
            </a:r>
            <a:r>
              <a:rPr lang="it-IT" sz="1600" dirty="0" smtClean="0">
                <a:solidFill>
                  <a:prstClr val="black"/>
                </a:solidFill>
                <a:latin typeface="Calibri Light" panose="020F0302020204030204" pitchFamily="34" charset="0"/>
              </a:rPr>
              <a:t>; </a:t>
            </a:r>
            <a:r>
              <a:rPr lang="it-IT" sz="1600" b="1" dirty="0">
                <a:solidFill>
                  <a:srgbClr val="C00000"/>
                </a:solidFill>
                <a:latin typeface="Calibri Light" panose="020F0302020204030204" pitchFamily="34" charset="0"/>
              </a:rPr>
              <a:t>(new</a:t>
            </a:r>
            <a:r>
              <a:rPr lang="it-IT" sz="1600" b="1" dirty="0" smtClean="0">
                <a:solidFill>
                  <a:srgbClr val="C00000"/>
                </a:solidFill>
                <a:latin typeface="Calibri Light" panose="020F0302020204030204" pitchFamily="34" charset="0"/>
              </a:rPr>
              <a:t>)</a:t>
            </a:r>
            <a:endParaRPr lang="it-IT" sz="1600" dirty="0" smtClean="0">
              <a:solidFill>
                <a:prstClr val="black"/>
              </a:solidFill>
              <a:latin typeface="Calibri Light" panose="020F0302020204030204" pitchFamily="34" charset="0"/>
            </a:endParaRPr>
          </a:p>
          <a:p>
            <a:pPr marL="342900" indent="-342900">
              <a:buFont typeface="Calibri Light" panose="020F0302020204030204" pitchFamily="34" charset="0"/>
              <a:buChar char="₋"/>
            </a:pPr>
            <a:r>
              <a:rPr lang="it-IT" sz="1600" dirty="0" smtClean="0">
                <a:solidFill>
                  <a:prstClr val="black"/>
                </a:solidFill>
                <a:latin typeface="Calibri Light" panose="020F0302020204030204" pitchFamily="34" charset="0"/>
              </a:rPr>
              <a:t>rifiuti </a:t>
            </a:r>
            <a:r>
              <a:rPr lang="it-IT" sz="1600" dirty="0">
                <a:solidFill>
                  <a:prstClr val="black"/>
                </a:solidFill>
                <a:latin typeface="Calibri Light" panose="020F0302020204030204" pitchFamily="34" charset="0"/>
              </a:rPr>
              <a:t>da raccolta </a:t>
            </a:r>
            <a:r>
              <a:rPr lang="it-IT" sz="1600" dirty="0" smtClean="0">
                <a:solidFill>
                  <a:prstClr val="black"/>
                </a:solidFill>
                <a:latin typeface="Calibri Light" panose="020F0302020204030204" pitchFamily="34" charset="0"/>
              </a:rPr>
              <a:t>selettiva (es. farmaci</a:t>
            </a:r>
            <a:r>
              <a:rPr lang="it-IT" sz="1600" dirty="0">
                <a:solidFill>
                  <a:prstClr val="black"/>
                </a:solidFill>
                <a:latin typeface="Calibri Light" panose="020F0302020204030204" pitchFamily="34" charset="0"/>
              </a:rPr>
              <a:t>, contenitori T/FC, vernici, inchiostri ed </a:t>
            </a:r>
            <a:r>
              <a:rPr lang="it-IT" sz="1600" dirty="0" smtClean="0">
                <a:solidFill>
                  <a:prstClr val="black"/>
                </a:solidFill>
                <a:latin typeface="Calibri Light" panose="020F0302020204030204" pitchFamily="34" charset="0"/>
              </a:rPr>
              <a:t>adesivi</a:t>
            </a:r>
            <a:r>
              <a:rPr lang="it-IT" sz="1600" dirty="0">
                <a:solidFill>
                  <a:prstClr val="black"/>
                </a:solidFill>
                <a:latin typeface="Calibri Light" panose="020F0302020204030204" pitchFamily="34" charset="0"/>
              </a:rPr>
              <a:t>, oli vegetali e oli minerali, ecc) </a:t>
            </a:r>
            <a:r>
              <a:rPr lang="it-IT" sz="1600" dirty="0" smtClean="0">
                <a:solidFill>
                  <a:prstClr val="black"/>
                </a:solidFill>
                <a:latin typeface="Calibri Light" panose="020F0302020204030204" pitchFamily="34" charset="0"/>
              </a:rPr>
              <a:t>anche se destinati a smaltimento;</a:t>
            </a:r>
          </a:p>
          <a:p>
            <a:pPr marL="342900" indent="-342900">
              <a:buFont typeface="Calibri Light" panose="020F0302020204030204" pitchFamily="34" charset="0"/>
              <a:buChar char="₋"/>
            </a:pPr>
            <a:r>
              <a:rPr lang="it-IT" sz="1600" dirty="0" smtClean="0">
                <a:solidFill>
                  <a:prstClr val="black"/>
                </a:solidFill>
                <a:latin typeface="Calibri Light" panose="020F0302020204030204" pitchFamily="34" charset="0"/>
              </a:rPr>
              <a:t>RAEE;</a:t>
            </a:r>
          </a:p>
          <a:p>
            <a:pPr marL="342900" indent="-342900">
              <a:buFont typeface="Calibri Light" panose="020F0302020204030204" pitchFamily="34" charset="0"/>
              <a:buChar char="₋"/>
            </a:pPr>
            <a:r>
              <a:rPr lang="it-IT" sz="1600" dirty="0" smtClean="0">
                <a:solidFill>
                  <a:prstClr val="black"/>
                </a:solidFill>
                <a:latin typeface="Calibri Light" panose="020F0302020204030204" pitchFamily="34" charset="0"/>
              </a:rPr>
              <a:t>rifiuti di origine tessile;</a:t>
            </a:r>
          </a:p>
          <a:p>
            <a:pPr marL="342900" indent="-342900">
              <a:buFont typeface="Calibri Light" panose="020F0302020204030204" pitchFamily="34" charset="0"/>
              <a:buChar char="₋"/>
            </a:pPr>
            <a:r>
              <a:rPr lang="it-IT" sz="1600" b="1" dirty="0" smtClean="0">
                <a:solidFill>
                  <a:srgbClr val="C00000"/>
                </a:solidFill>
                <a:latin typeface="Calibri Light" panose="020F0302020204030204" pitchFamily="34" charset="0"/>
              </a:rPr>
              <a:t>rifiuti </a:t>
            </a:r>
            <a:r>
              <a:rPr lang="it-IT" sz="1600" b="1" dirty="0">
                <a:solidFill>
                  <a:srgbClr val="C00000"/>
                </a:solidFill>
                <a:latin typeface="Calibri Light" panose="020F0302020204030204" pitchFamily="34" charset="0"/>
              </a:rPr>
              <a:t>da spazzamento stradale a recupero (</a:t>
            </a:r>
            <a:r>
              <a:rPr lang="it-IT" sz="1600" b="1" dirty="0" smtClean="0">
                <a:solidFill>
                  <a:srgbClr val="C00000"/>
                </a:solidFill>
                <a:latin typeface="Calibri Light" panose="020F0302020204030204" pitchFamily="34" charset="0"/>
              </a:rPr>
              <a:t>20.03.03</a:t>
            </a:r>
            <a:r>
              <a:rPr lang="it-IT" sz="1600" b="1" dirty="0">
                <a:solidFill>
                  <a:srgbClr val="C00000"/>
                </a:solidFill>
                <a:latin typeface="Calibri Light" panose="020F0302020204030204" pitchFamily="34" charset="0"/>
              </a:rPr>
              <a:t>)</a:t>
            </a:r>
            <a:r>
              <a:rPr lang="it-IT" sz="1600" dirty="0" smtClean="0">
                <a:solidFill>
                  <a:prstClr val="black"/>
                </a:solidFill>
                <a:latin typeface="Calibri Light" panose="020F0302020204030204" pitchFamily="34" charset="0"/>
              </a:rPr>
              <a:t>; </a:t>
            </a:r>
            <a:r>
              <a:rPr lang="it-IT" sz="1600" b="1" dirty="0">
                <a:solidFill>
                  <a:srgbClr val="C00000"/>
                </a:solidFill>
                <a:latin typeface="Calibri Light" panose="020F0302020204030204" pitchFamily="34" charset="0"/>
              </a:rPr>
              <a:t>(new</a:t>
            </a:r>
            <a:r>
              <a:rPr lang="it-IT" sz="1600" b="1" dirty="0" smtClean="0">
                <a:solidFill>
                  <a:srgbClr val="C00000"/>
                </a:solidFill>
                <a:latin typeface="Calibri Light" panose="020F0302020204030204" pitchFamily="34" charset="0"/>
              </a:rPr>
              <a:t>)</a:t>
            </a:r>
            <a:endParaRPr lang="it-IT" sz="1600" dirty="0" smtClean="0">
              <a:solidFill>
                <a:prstClr val="black"/>
              </a:solidFill>
              <a:latin typeface="Calibri Light" panose="020F0302020204030204" pitchFamily="34" charset="0"/>
            </a:endParaRPr>
          </a:p>
          <a:p>
            <a:pPr marL="342900" indent="-342900">
              <a:buFont typeface="Calibri Light" panose="020F0302020204030204" pitchFamily="34" charset="0"/>
              <a:buChar char="₋"/>
            </a:pPr>
            <a:r>
              <a:rPr lang="it-IT" sz="1600" b="1" dirty="0">
                <a:solidFill>
                  <a:srgbClr val="C00000"/>
                </a:solidFill>
                <a:latin typeface="Calibri Light" panose="020F0302020204030204" pitchFamily="34" charset="0"/>
              </a:rPr>
              <a:t>rifiuti </a:t>
            </a:r>
            <a:r>
              <a:rPr lang="it-IT" sz="1600" b="1" dirty="0" smtClean="0">
                <a:solidFill>
                  <a:srgbClr val="C00000"/>
                </a:solidFill>
                <a:latin typeface="Calibri Light" panose="020F0302020204030204" pitchFamily="34" charset="0"/>
              </a:rPr>
              <a:t> </a:t>
            </a:r>
            <a:r>
              <a:rPr lang="it-IT" sz="1600" b="1" dirty="0">
                <a:solidFill>
                  <a:srgbClr val="C00000"/>
                </a:solidFill>
                <a:latin typeface="Calibri Light" panose="020F0302020204030204" pitchFamily="34" charset="0"/>
              </a:rPr>
              <a:t>inerti </a:t>
            </a:r>
            <a:r>
              <a:rPr lang="it-IT" sz="1600" b="1" dirty="0" smtClean="0">
                <a:solidFill>
                  <a:srgbClr val="C00000"/>
                </a:solidFill>
                <a:latin typeface="Calibri Light" panose="020F0302020204030204" pitchFamily="34" charset="0"/>
              </a:rPr>
              <a:t>da C&amp;D di origine </a:t>
            </a:r>
            <a:r>
              <a:rPr lang="it-IT" sz="1600" b="1" dirty="0">
                <a:solidFill>
                  <a:srgbClr val="C00000"/>
                </a:solidFill>
                <a:latin typeface="Calibri Light" panose="020F0302020204030204" pitchFamily="34" charset="0"/>
              </a:rPr>
              <a:t>domestica derivanti da piccoli interventi di rimozione eseguiti direttamente dal </a:t>
            </a:r>
            <a:r>
              <a:rPr lang="it-IT" sz="1600" b="1" dirty="0" smtClean="0">
                <a:solidFill>
                  <a:srgbClr val="C00000"/>
                </a:solidFill>
                <a:latin typeface="Calibri Light" panose="020F0302020204030204" pitchFamily="34" charset="0"/>
              </a:rPr>
              <a:t>conduttore dell’immobile (new)</a:t>
            </a:r>
          </a:p>
          <a:p>
            <a:pPr marL="342900" indent="-342900">
              <a:buFont typeface="Calibri Light" panose="020F0302020204030204" pitchFamily="34" charset="0"/>
              <a:buChar char="₋"/>
            </a:pPr>
            <a:r>
              <a:rPr lang="it-IT" sz="1600" dirty="0">
                <a:solidFill>
                  <a:prstClr val="black"/>
                </a:solidFill>
                <a:latin typeface="Calibri Light" panose="020F0302020204030204" pitchFamily="34" charset="0"/>
              </a:rPr>
              <a:t>altre frazioni raccolte in maniera separata e avviate a operazioni di </a:t>
            </a:r>
            <a:r>
              <a:rPr lang="it-IT" sz="1600" dirty="0" smtClean="0">
                <a:solidFill>
                  <a:prstClr val="black"/>
                </a:solidFill>
                <a:latin typeface="Calibri Light" panose="020F0302020204030204" pitchFamily="34" charset="0"/>
              </a:rPr>
              <a:t>recupero (inclusa la </a:t>
            </a:r>
            <a:r>
              <a:rPr lang="it-IT" sz="1600" dirty="0">
                <a:solidFill>
                  <a:prstClr val="black"/>
                </a:solidFill>
                <a:latin typeface="Calibri Light" panose="020F0302020204030204" pitchFamily="34" charset="0"/>
              </a:rPr>
              <a:t/>
            </a:r>
            <a:br>
              <a:rPr lang="it-IT" sz="1600" dirty="0">
                <a:solidFill>
                  <a:prstClr val="black"/>
                </a:solidFill>
                <a:latin typeface="Calibri Light" panose="020F0302020204030204" pitchFamily="34" charset="0"/>
              </a:rPr>
            </a:br>
            <a:r>
              <a:rPr lang="it-IT" sz="1600" dirty="0" smtClean="0">
                <a:solidFill>
                  <a:prstClr val="black"/>
                </a:solidFill>
                <a:latin typeface="Calibri Light" panose="020F0302020204030204" pitchFamily="34" charset="0"/>
              </a:rPr>
              <a:t>preparazione per il riutilizzo).</a:t>
            </a:r>
          </a:p>
          <a:p>
            <a:pPr marL="800100" lvl="1" indent="-342900">
              <a:buFont typeface="Arial" panose="020B0604020202020204" pitchFamily="34" charset="0"/>
              <a:buChar char="•"/>
            </a:pPr>
            <a:endParaRPr lang="it-IT" sz="1600" dirty="0">
              <a:solidFill>
                <a:prstClr val="black"/>
              </a:solidFill>
              <a:latin typeface="Calibri Light" panose="020F0302020204030204" pitchFamily="34" charset="0"/>
            </a:endParaRPr>
          </a:p>
        </p:txBody>
      </p:sp>
      <p:pic>
        <p:nvPicPr>
          <p:cNvPr id="9" name="Picture 2" descr="Risultati immagini per logo MATT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44624"/>
            <a:ext cx="1039313" cy="66404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Risultati immagini per dat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8285" y="6237312"/>
            <a:ext cx="797403" cy="476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239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607" y="485800"/>
            <a:ext cx="9145016" cy="1143000"/>
          </a:xfrm>
        </p:spPr>
        <p:txBody>
          <a:bodyPr>
            <a:noAutofit/>
          </a:bodyPr>
          <a:lstStyle/>
          <a:p>
            <a:r>
              <a:rPr lang="it-IT" sz="2800" b="1" dirty="0" smtClean="0">
                <a:latin typeface="Calibri Light" panose="020F0302020204030204" pitchFamily="34" charset="0"/>
              </a:rPr>
              <a:t>Linee guida per il calcolo della %le di RD dei RU e assimilati </a:t>
            </a:r>
            <a:endParaRPr lang="it-IT" sz="3600" dirty="0">
              <a:solidFill>
                <a:srgbClr val="C00000"/>
              </a:solidFill>
              <a:latin typeface="Calibri Light" panose="020F0302020204030204" pitchFamily="34" charset="0"/>
            </a:endParaRPr>
          </a:p>
        </p:txBody>
      </p:sp>
      <p:cxnSp>
        <p:nvCxnSpPr>
          <p:cNvPr id="4" name="Straight Connector 3"/>
          <p:cNvCxnSpPr/>
          <p:nvPr/>
        </p:nvCxnSpPr>
        <p:spPr>
          <a:xfrm>
            <a:off x="395536" y="404664"/>
            <a:ext cx="7344816"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pic>
        <p:nvPicPr>
          <p:cNvPr id="9" name="Picture 2" descr="Risultati immagini per logo MATT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113523"/>
            <a:ext cx="1183329" cy="75605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9552" y="1491389"/>
            <a:ext cx="8000464" cy="400110"/>
          </a:xfrm>
          <a:prstGeom prst="rect">
            <a:avLst/>
          </a:prstGeom>
        </p:spPr>
        <p:txBody>
          <a:bodyPr wrap="square">
            <a:spAutoFit/>
          </a:bodyPr>
          <a:lstStyle/>
          <a:p>
            <a:r>
              <a:rPr lang="it-IT" sz="2000" dirty="0">
                <a:solidFill>
                  <a:schemeClr val="tx1"/>
                </a:solidFill>
                <a:latin typeface="Calibri Light" panose="020F0302020204030204" pitchFamily="34" charset="0"/>
              </a:rPr>
              <a:t>L’equazione adottata per il calcolo della percentuale di </a:t>
            </a:r>
            <a:r>
              <a:rPr lang="it-IT" sz="2000" dirty="0" smtClean="0">
                <a:solidFill>
                  <a:schemeClr val="tx1"/>
                </a:solidFill>
                <a:latin typeface="Calibri Light" panose="020F0302020204030204" pitchFamily="34" charset="0"/>
              </a:rPr>
              <a:t>RD è la </a:t>
            </a:r>
            <a:r>
              <a:rPr lang="it-IT" sz="2000" dirty="0">
                <a:solidFill>
                  <a:schemeClr val="tx1"/>
                </a:solidFill>
                <a:latin typeface="Calibri Light" panose="020F0302020204030204" pitchFamily="34" charset="0"/>
              </a:rPr>
              <a:t>seguente:</a:t>
            </a:r>
          </a:p>
        </p:txBody>
      </p:sp>
      <p:graphicFrame>
        <p:nvGraphicFramePr>
          <p:cNvPr id="11" name="Diagram 10"/>
          <p:cNvGraphicFramePr/>
          <p:nvPr>
            <p:extLst>
              <p:ext uri="{D42A27DB-BD31-4B8C-83A1-F6EECF244321}">
                <p14:modId xmlns:p14="http://schemas.microsoft.com/office/powerpoint/2010/main" val="2108152145"/>
              </p:ext>
            </p:extLst>
          </p:nvPr>
        </p:nvGraphicFramePr>
        <p:xfrm>
          <a:off x="279499" y="3501008"/>
          <a:ext cx="8520569" cy="2212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5985578" y="2177195"/>
            <a:ext cx="753155" cy="400110"/>
          </a:xfrm>
          <a:prstGeom prst="rect">
            <a:avLst/>
          </a:prstGeom>
        </p:spPr>
        <p:txBody>
          <a:bodyPr wrap="none">
            <a:spAutoFit/>
          </a:bodyPr>
          <a:lstStyle/>
          <a:p>
            <a:r>
              <a:rPr lang="it-IT" sz="2000" b="1" dirty="0">
                <a:solidFill>
                  <a:schemeClr val="tx1"/>
                </a:solidFill>
                <a:latin typeface="Calibri Light" panose="020F0302020204030204" pitchFamily="34" charset="0"/>
              </a:rPr>
              <a:t>dove</a:t>
            </a:r>
            <a:r>
              <a:rPr lang="it-IT" sz="2000" dirty="0">
                <a:solidFill>
                  <a:schemeClr val="tx1"/>
                </a:solidFill>
                <a:latin typeface="Calibri Light" panose="020F0302020204030204" pitchFamily="34" charset="0"/>
              </a:rPr>
              <a:t>:</a:t>
            </a:r>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6864" y="2013119"/>
            <a:ext cx="3993704" cy="12812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5965076" y="2587251"/>
            <a:ext cx="2927404" cy="400110"/>
          </a:xfrm>
          <a:prstGeom prst="rect">
            <a:avLst/>
          </a:prstGeom>
        </p:spPr>
        <p:txBody>
          <a:bodyPr wrap="none">
            <a:spAutoFit/>
          </a:bodyPr>
          <a:lstStyle/>
          <a:p>
            <a:r>
              <a:rPr lang="de-DE" sz="2000" dirty="0">
                <a:solidFill>
                  <a:schemeClr val="tx1"/>
                </a:solidFill>
                <a:latin typeface="Calibri Light" panose="020F0302020204030204" pitchFamily="34" charset="0"/>
              </a:rPr>
              <a:t>RU [t] = (Σi RDi) + RUind + I</a:t>
            </a:r>
            <a:endParaRPr lang="it-IT" sz="2000" dirty="0">
              <a:solidFill>
                <a:schemeClr val="tx1"/>
              </a:solidFill>
              <a:latin typeface="Calibri Light" panose="020F0302020204030204" pitchFamily="34" charset="0"/>
            </a:endParaRPr>
          </a:p>
        </p:txBody>
      </p:sp>
      <p:grpSp>
        <p:nvGrpSpPr>
          <p:cNvPr id="19" name="Group 18"/>
          <p:cNvGrpSpPr/>
          <p:nvPr/>
        </p:nvGrpSpPr>
        <p:grpSpPr>
          <a:xfrm>
            <a:off x="279996" y="5776227"/>
            <a:ext cx="8520569" cy="729099"/>
            <a:chOff x="0" y="0"/>
            <a:chExt cx="8520569" cy="1053185"/>
          </a:xfrm>
        </p:grpSpPr>
        <p:sp>
          <p:nvSpPr>
            <p:cNvPr id="20" name="Rounded Rectangle 19"/>
            <p:cNvSpPr/>
            <p:nvPr/>
          </p:nvSpPr>
          <p:spPr>
            <a:xfrm>
              <a:off x="0" y="0"/>
              <a:ext cx="8520569" cy="1053185"/>
            </a:xfrm>
            <a:prstGeom prst="roundRect">
              <a:avLst>
                <a:gd name="adj" fmla="val 10000"/>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Rounded Rectangle 4"/>
            <p:cNvSpPr/>
            <p:nvPr/>
          </p:nvSpPr>
          <p:spPr>
            <a:xfrm>
              <a:off x="1809432" y="0"/>
              <a:ext cx="6711136" cy="10531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just" defTabSz="800100">
                <a:lnSpc>
                  <a:spcPct val="90000"/>
                </a:lnSpc>
                <a:spcAft>
                  <a:spcPct val="35000"/>
                </a:spcAft>
              </a:pPr>
              <a:r>
                <a:rPr lang="it-IT" sz="1800" dirty="0">
                  <a:latin typeface="Calibri Light" panose="020F0302020204030204" pitchFamily="34" charset="0"/>
                </a:rPr>
                <a:t>ingombranti a smaltimento</a:t>
              </a:r>
              <a:endParaRPr lang="it-IT" sz="1800" kern="1200" dirty="0">
                <a:latin typeface="Calibri Light" panose="020F0302020204030204" pitchFamily="34" charset="0"/>
              </a:endParaRPr>
            </a:p>
          </p:txBody>
        </p:sp>
      </p:grpSp>
      <p:sp>
        <p:nvSpPr>
          <p:cNvPr id="22" name="TextBox 21"/>
          <p:cNvSpPr txBox="1"/>
          <p:nvPr/>
        </p:nvSpPr>
        <p:spPr>
          <a:xfrm>
            <a:off x="400572" y="5816231"/>
            <a:ext cx="1665416" cy="523220"/>
          </a:xfrm>
          <a:prstGeom prst="rect">
            <a:avLst/>
          </a:prstGeom>
          <a:noFill/>
          <a:ln>
            <a:noFill/>
          </a:ln>
        </p:spPr>
        <p:txBody>
          <a:bodyPr wrap="square" rtlCol="0">
            <a:spAutoFit/>
          </a:bodyPr>
          <a:lstStyle/>
          <a:p>
            <a:pPr algn="ctr"/>
            <a:r>
              <a:rPr lang="it-IT" sz="2800" dirty="0" smtClean="0">
                <a:solidFill>
                  <a:schemeClr val="tx1"/>
                </a:solidFill>
              </a:rPr>
              <a:t>I</a:t>
            </a:r>
            <a:endParaRPr lang="it-IT" sz="2800" dirty="0">
              <a:solidFill>
                <a:schemeClr val="tx1"/>
              </a:solidFill>
            </a:endParaRPr>
          </a:p>
        </p:txBody>
      </p:sp>
      <p:sp>
        <p:nvSpPr>
          <p:cNvPr id="23" name="Rounded Rectangle 22"/>
          <p:cNvSpPr/>
          <p:nvPr/>
        </p:nvSpPr>
        <p:spPr>
          <a:xfrm>
            <a:off x="400572" y="5816231"/>
            <a:ext cx="1665416" cy="52322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46467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002" y="188640"/>
            <a:ext cx="8229600" cy="1143000"/>
          </a:xfrm>
        </p:spPr>
        <p:txBody>
          <a:bodyPr>
            <a:normAutofit/>
          </a:bodyPr>
          <a:lstStyle/>
          <a:p>
            <a:pPr fontAlgn="auto">
              <a:spcBef>
                <a:spcPts val="0"/>
              </a:spcBef>
              <a:spcAft>
                <a:spcPts val="0"/>
              </a:spcAft>
            </a:pPr>
            <a:r>
              <a:rPr lang="it-IT" sz="2800" b="1" dirty="0" smtClean="0">
                <a:solidFill>
                  <a:prstClr val="black"/>
                </a:solidFill>
                <a:latin typeface="Calibri Light" panose="020F0302020204030204" pitchFamily="34" charset="0"/>
              </a:rPr>
              <a:t>Altri obblighi e target nella normativa rifiuti (1)</a:t>
            </a:r>
            <a:endParaRPr lang="it-IT" sz="3200" dirty="0">
              <a:solidFill>
                <a:srgbClr val="C00000"/>
              </a:solidFill>
              <a:latin typeface="Calibri Light" panose="020F0302020204030204" pitchFamily="34" charset="0"/>
            </a:endParaRPr>
          </a:p>
        </p:txBody>
      </p:sp>
      <p:cxnSp>
        <p:nvCxnSpPr>
          <p:cNvPr id="4" name="Straight Connector 3"/>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graphicFrame>
        <p:nvGraphicFramePr>
          <p:cNvPr id="9" name="Table 8"/>
          <p:cNvGraphicFramePr>
            <a:graphicFrameLocks noGrp="1"/>
          </p:cNvGraphicFramePr>
          <p:nvPr>
            <p:extLst>
              <p:ext uri="{D42A27DB-BD31-4B8C-83A1-F6EECF244321}">
                <p14:modId xmlns:p14="http://schemas.microsoft.com/office/powerpoint/2010/main" val="546449706"/>
              </p:ext>
            </p:extLst>
          </p:nvPr>
        </p:nvGraphicFramePr>
        <p:xfrm>
          <a:off x="409537" y="1196752"/>
          <a:ext cx="8280920" cy="5384862"/>
        </p:xfrm>
        <a:graphic>
          <a:graphicData uri="http://schemas.openxmlformats.org/drawingml/2006/table">
            <a:tbl>
              <a:tblPr firstRow="1" bandRow="1">
                <a:tableStyleId>{5940675A-B579-460E-94D1-54222C63F5DA}</a:tableStyleId>
              </a:tblPr>
              <a:tblGrid>
                <a:gridCol w="1872208"/>
                <a:gridCol w="6408712"/>
              </a:tblGrid>
              <a:tr h="501967">
                <a:tc>
                  <a:txBody>
                    <a:bodyPr/>
                    <a:lstStyle/>
                    <a:p>
                      <a:r>
                        <a:rPr lang="it-IT" sz="1600" b="1" dirty="0" smtClean="0">
                          <a:effectLst/>
                        </a:rPr>
                        <a:t>Tipologia</a:t>
                      </a:r>
                      <a:r>
                        <a:rPr lang="it-IT" sz="1600" b="1" baseline="0" dirty="0" smtClean="0">
                          <a:effectLst/>
                        </a:rPr>
                        <a:t> di rifiuto</a:t>
                      </a:r>
                      <a:endParaRPr lang="it-IT" sz="1600" b="1" dirty="0">
                        <a:effectLst/>
                        <a:latin typeface="Calibri" panose="020F0502020204030204" pitchFamily="34" charset="0"/>
                      </a:endParaRPr>
                    </a:p>
                  </a:txBody>
                  <a:tcPr>
                    <a:solidFill>
                      <a:schemeClr val="accent1">
                        <a:lumMod val="20000"/>
                        <a:lumOff val="80000"/>
                      </a:schemeClr>
                    </a:solidFill>
                  </a:tcPr>
                </a:tc>
                <a:tc>
                  <a:txBody>
                    <a:bodyPr/>
                    <a:lstStyle/>
                    <a:p>
                      <a:r>
                        <a:rPr lang="it-IT" sz="1600" b="1" dirty="0" smtClean="0">
                          <a:effectLst/>
                        </a:rPr>
                        <a:t>Target</a:t>
                      </a:r>
                      <a:endParaRPr lang="it-IT" sz="1600" b="1" dirty="0">
                        <a:effectLst/>
                        <a:latin typeface="Calibri" panose="020F0502020204030204" pitchFamily="34" charset="0"/>
                      </a:endParaRPr>
                    </a:p>
                  </a:txBody>
                  <a:tcPr>
                    <a:solidFill>
                      <a:schemeClr val="accent1">
                        <a:lumMod val="20000"/>
                        <a:lumOff val="80000"/>
                      </a:schemeClr>
                    </a:solidFill>
                  </a:tcPr>
                </a:tc>
              </a:tr>
              <a:tr h="626437">
                <a:tc>
                  <a:txBody>
                    <a:bodyPr/>
                    <a:lstStyle/>
                    <a:p>
                      <a:r>
                        <a:rPr lang="it-IT" sz="1600" b="1" dirty="0" smtClean="0"/>
                        <a:t>Rifiuti da C&amp;D</a:t>
                      </a:r>
                      <a:endParaRPr lang="it-IT" sz="1600" b="1" dirty="0">
                        <a:latin typeface="Calibri" panose="020F0502020204030204" pitchFamily="34" charset="0"/>
                      </a:endParaRPr>
                    </a:p>
                  </a:txBody>
                  <a:tcPr/>
                </a:tc>
                <a:tc>
                  <a:txBody>
                    <a:bodyPr/>
                    <a:lstStyle/>
                    <a:p>
                      <a:pPr algn="just">
                        <a:lnSpc>
                          <a:spcPct val="115000"/>
                        </a:lnSpc>
                        <a:spcAft>
                          <a:spcPts val="0"/>
                        </a:spcAft>
                      </a:pPr>
                      <a:r>
                        <a:rPr lang="it-IT" sz="1600" dirty="0" smtClean="0">
                          <a:effectLst/>
                        </a:rPr>
                        <a:t>Preparazione per il riutilizzo,</a:t>
                      </a:r>
                      <a:r>
                        <a:rPr lang="it-IT" sz="1600" baseline="0" dirty="0" smtClean="0">
                          <a:effectLst/>
                        </a:rPr>
                        <a:t> </a:t>
                      </a:r>
                      <a:r>
                        <a:rPr lang="it-IT" sz="1600" dirty="0" smtClean="0">
                          <a:effectLst/>
                        </a:rPr>
                        <a:t>riciclaggio e altri tipi di recupero di rifiuti da C&amp;D non pericolosi = min. 70 % in peso</a:t>
                      </a:r>
                      <a:r>
                        <a:rPr lang="it-IT" sz="1600" baseline="0" dirty="0" smtClean="0">
                          <a:effectLst/>
                        </a:rPr>
                        <a:t> </a:t>
                      </a:r>
                      <a:r>
                        <a:rPr lang="it-IT" sz="1600" b="1" baseline="0" dirty="0" smtClean="0">
                          <a:effectLst/>
                        </a:rPr>
                        <a:t>al 2020</a:t>
                      </a:r>
                      <a:endParaRPr lang="it-IT" sz="1600" b="1" dirty="0">
                        <a:effectLst/>
                        <a:latin typeface="+mn-lt"/>
                        <a:ea typeface="Calibri"/>
                        <a:cs typeface="Times New Roman"/>
                      </a:endParaRPr>
                    </a:p>
                  </a:txBody>
                  <a:tcPr/>
                </a:tc>
              </a:tr>
              <a:tr h="501967">
                <a:tc>
                  <a:txBody>
                    <a:bodyPr/>
                    <a:lstStyle/>
                    <a:p>
                      <a:r>
                        <a:rPr lang="it-IT" sz="1600" b="1" dirty="0" smtClean="0"/>
                        <a:t>RAEE</a:t>
                      </a:r>
                      <a:endParaRPr lang="it-IT" sz="1600" b="1" dirty="0">
                        <a:latin typeface="Calibri" panose="020F0502020204030204" pitchFamily="34" charset="0"/>
                      </a:endParaRPr>
                    </a:p>
                  </a:txBody>
                  <a:tcPr/>
                </a:tc>
                <a:tc>
                  <a:txBody>
                    <a:bodyPr/>
                    <a:lstStyle/>
                    <a:p>
                      <a:pPr marL="285750" indent="-285750">
                        <a:lnSpc>
                          <a:spcPct val="115000"/>
                        </a:lnSpc>
                        <a:spcAft>
                          <a:spcPts val="0"/>
                        </a:spcAft>
                        <a:buFont typeface="Arial" panose="020B0604020202020204" pitchFamily="34" charset="0"/>
                        <a:buChar char="•"/>
                      </a:pPr>
                      <a:r>
                        <a:rPr lang="it-IT" sz="1600" dirty="0" smtClean="0">
                          <a:effectLst/>
                        </a:rPr>
                        <a:t>Entro il 31/12/2015: Tasso di raccolta annuo dei RAEE da nuclei domestici  = min. 4 kg per ab/anno </a:t>
                      </a:r>
                    </a:p>
                    <a:p>
                      <a:pPr marL="285750" indent="-285750">
                        <a:lnSpc>
                          <a:spcPct val="115000"/>
                        </a:lnSpc>
                        <a:spcAft>
                          <a:spcPts val="0"/>
                        </a:spcAft>
                        <a:buFont typeface="Arial" panose="020B0604020202020204" pitchFamily="34" charset="0"/>
                        <a:buChar char="•"/>
                      </a:pPr>
                      <a:r>
                        <a:rPr lang="it-IT" sz="1600" dirty="0" smtClean="0">
                          <a:effectLst/>
                        </a:rPr>
                        <a:t>Entro il 1/1/2016: Tasso di raccolta annuo per i RAEE = min. 45 % </a:t>
                      </a:r>
                    </a:p>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it-IT" sz="1600" b="1" dirty="0" smtClean="0">
                          <a:effectLst/>
                        </a:rPr>
                        <a:t>Entro il 1/1/2019</a:t>
                      </a:r>
                      <a:r>
                        <a:rPr lang="it-IT" sz="1600" dirty="0" smtClean="0">
                          <a:effectLst/>
                        </a:rPr>
                        <a:t>: Tasso di raccolta annuo per i RAEE = min. 65 %. </a:t>
                      </a:r>
                      <a:endParaRPr lang="it-IT" sz="1600" dirty="0" smtClean="0">
                        <a:effectLst/>
                        <a:latin typeface="EUAlbertina"/>
                        <a:ea typeface="Calibri"/>
                        <a:cs typeface="Times New Roman"/>
                      </a:endParaRPr>
                    </a:p>
                  </a:txBody>
                  <a:tcPr/>
                </a:tc>
              </a:tr>
              <a:tr h="501967">
                <a:tc>
                  <a:txBody>
                    <a:bodyPr/>
                    <a:lstStyle/>
                    <a:p>
                      <a:r>
                        <a:rPr lang="it-IT" sz="1600" b="1" dirty="0" smtClean="0"/>
                        <a:t>Imballaggi</a:t>
                      </a:r>
                      <a:endParaRPr lang="it-IT" sz="1600" b="1" dirty="0">
                        <a:latin typeface="Calibri" panose="020F0502020204030204" pitchFamily="34" charset="0"/>
                      </a:endParaRPr>
                    </a:p>
                  </a:txBody>
                  <a:tcPr/>
                </a:tc>
                <a:tc>
                  <a:txBody>
                    <a:bodyPr/>
                    <a:lstStyle/>
                    <a:p>
                      <a:r>
                        <a:rPr lang="it-IT" sz="1600" kern="1200" dirty="0" smtClean="0"/>
                        <a:t>Entro il 31 dicembre 2008:</a:t>
                      </a:r>
                    </a:p>
                    <a:p>
                      <a:pPr marL="285750" indent="-285750">
                        <a:buFont typeface="Arial" panose="020B0604020202020204" pitchFamily="34" charset="0"/>
                        <a:buChar char="•"/>
                      </a:pPr>
                      <a:r>
                        <a:rPr lang="it-IT" sz="1600" kern="1200" dirty="0" smtClean="0"/>
                        <a:t>almeno il 60 % in peso dei rifiuti di imballaggio sarà recuperato o sarà incenerito in impianti di incenerimento rifiuti con recupero di energia;</a:t>
                      </a:r>
                    </a:p>
                    <a:p>
                      <a:pPr marL="285750" indent="-285750">
                        <a:buFont typeface="Arial" panose="020B0604020202020204" pitchFamily="34" charset="0"/>
                        <a:buChar char="•"/>
                      </a:pPr>
                      <a:r>
                        <a:rPr lang="it-IT" sz="1600" kern="1200" dirty="0" smtClean="0"/>
                        <a:t>sarà riciclato almeno il 55 % e fino all'80 % in peso dei rifiuti di imballaggio; </a:t>
                      </a:r>
                    </a:p>
                    <a:p>
                      <a:pPr marL="285750" indent="-285750">
                        <a:buFont typeface="Arial" panose="020B0604020202020204" pitchFamily="34" charset="0"/>
                        <a:buChar char="•"/>
                      </a:pPr>
                      <a:r>
                        <a:rPr lang="it-IT" sz="1600" kern="1200" dirty="0" smtClean="0"/>
                        <a:t>saranno raggiunti i seguenti obiettivi minimi di riciclaggio per i materiali contenuti nei rifiuti di imballaggio:</a:t>
                      </a:r>
                    </a:p>
                    <a:p>
                      <a:pPr marL="285750" indent="-285750">
                        <a:buFont typeface="Calibri" panose="020F0502020204030204" pitchFamily="34" charset="0"/>
                        <a:buChar char="₋"/>
                      </a:pPr>
                      <a:r>
                        <a:rPr lang="it-IT" sz="1600" kern="1200" dirty="0" smtClean="0"/>
                        <a:t>60 % in peso per il vetro;</a:t>
                      </a:r>
                    </a:p>
                    <a:p>
                      <a:pPr marL="285750" indent="-285750">
                        <a:buFont typeface="Calibri" panose="020F0502020204030204" pitchFamily="34" charset="0"/>
                        <a:buChar char="₋"/>
                      </a:pPr>
                      <a:r>
                        <a:rPr lang="it-IT" sz="1600" kern="1200" dirty="0" smtClean="0"/>
                        <a:t>60 % in peso per la carta e il cartone;</a:t>
                      </a:r>
                    </a:p>
                    <a:p>
                      <a:pPr marL="285750" indent="-285750">
                        <a:buFont typeface="Calibri" panose="020F0502020204030204" pitchFamily="34" charset="0"/>
                        <a:buChar char="₋"/>
                      </a:pPr>
                      <a:r>
                        <a:rPr lang="it-IT" sz="1600" kern="1200" dirty="0" smtClean="0"/>
                        <a:t>50 % in peso per i metalli;</a:t>
                      </a:r>
                    </a:p>
                    <a:p>
                      <a:pPr marL="285750" indent="-285750">
                        <a:buFont typeface="Calibri" panose="020F0502020204030204" pitchFamily="34" charset="0"/>
                        <a:buChar char="₋"/>
                      </a:pPr>
                      <a:r>
                        <a:rPr lang="it-IT" sz="1600" kern="1200" dirty="0" smtClean="0"/>
                        <a:t>26% in peso per la plastica;</a:t>
                      </a:r>
                    </a:p>
                    <a:p>
                      <a:pPr marL="285750" indent="-285750">
                        <a:buFont typeface="Calibri" panose="020F0502020204030204" pitchFamily="34" charset="0"/>
                        <a:buChar char="₋"/>
                      </a:pPr>
                      <a:r>
                        <a:rPr lang="it-IT" sz="1600" kern="1200" dirty="0" smtClean="0"/>
                        <a:t>35% in peso per il legno.</a:t>
                      </a:r>
                      <a:endParaRPr lang="it-IT" sz="1600" kern="1200" dirty="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871223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002" y="188640"/>
            <a:ext cx="8229600" cy="1143000"/>
          </a:xfrm>
        </p:spPr>
        <p:txBody>
          <a:bodyPr>
            <a:normAutofit/>
          </a:bodyPr>
          <a:lstStyle/>
          <a:p>
            <a:pPr fontAlgn="auto">
              <a:spcBef>
                <a:spcPts val="0"/>
              </a:spcBef>
              <a:spcAft>
                <a:spcPts val="0"/>
              </a:spcAft>
            </a:pPr>
            <a:r>
              <a:rPr lang="it-IT" sz="2800" b="1" dirty="0" smtClean="0">
                <a:solidFill>
                  <a:prstClr val="black"/>
                </a:solidFill>
                <a:latin typeface="Calibri Light" panose="020F0302020204030204" pitchFamily="34" charset="0"/>
              </a:rPr>
              <a:t>Altri obblighi e target nella normativa rifiuti (2)</a:t>
            </a:r>
            <a:endParaRPr lang="it-IT" sz="3200" dirty="0">
              <a:solidFill>
                <a:srgbClr val="C00000"/>
              </a:solidFill>
              <a:latin typeface="Calibri Light" panose="020F0302020204030204" pitchFamily="34" charset="0"/>
            </a:endParaRPr>
          </a:p>
        </p:txBody>
      </p:sp>
      <p:cxnSp>
        <p:nvCxnSpPr>
          <p:cNvPr id="4" name="Straight Connector 3"/>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graphicFrame>
        <p:nvGraphicFramePr>
          <p:cNvPr id="2" name="Table 1"/>
          <p:cNvGraphicFramePr>
            <a:graphicFrameLocks noGrp="1"/>
          </p:cNvGraphicFramePr>
          <p:nvPr>
            <p:extLst>
              <p:ext uri="{D42A27DB-BD31-4B8C-83A1-F6EECF244321}">
                <p14:modId xmlns:p14="http://schemas.microsoft.com/office/powerpoint/2010/main" val="3840157553"/>
              </p:ext>
            </p:extLst>
          </p:nvPr>
        </p:nvGraphicFramePr>
        <p:xfrm>
          <a:off x="539552" y="1196752"/>
          <a:ext cx="8280920" cy="4892611"/>
        </p:xfrm>
        <a:graphic>
          <a:graphicData uri="http://schemas.openxmlformats.org/drawingml/2006/table">
            <a:tbl>
              <a:tblPr firstRow="1" bandRow="1">
                <a:tableStyleId>{5940675A-B579-460E-94D1-54222C63F5DA}</a:tableStyleId>
              </a:tblPr>
              <a:tblGrid>
                <a:gridCol w="1872208"/>
                <a:gridCol w="6408712"/>
              </a:tblGrid>
              <a:tr h="501967">
                <a:tc>
                  <a:txBody>
                    <a:bodyPr/>
                    <a:lstStyle/>
                    <a:p>
                      <a:r>
                        <a:rPr lang="it-IT" sz="1600" b="1" dirty="0" smtClean="0">
                          <a:effectLst/>
                        </a:rPr>
                        <a:t>Tipologia</a:t>
                      </a:r>
                      <a:r>
                        <a:rPr lang="it-IT" sz="1600" b="1" baseline="0" dirty="0" smtClean="0">
                          <a:effectLst/>
                        </a:rPr>
                        <a:t> di rifiuto</a:t>
                      </a:r>
                      <a:endParaRPr lang="it-IT" sz="1600" b="1" dirty="0">
                        <a:effectLst/>
                        <a:latin typeface="Calibri" panose="020F0502020204030204" pitchFamily="34" charset="0"/>
                      </a:endParaRPr>
                    </a:p>
                  </a:txBody>
                  <a:tcPr>
                    <a:solidFill>
                      <a:schemeClr val="accent1">
                        <a:lumMod val="20000"/>
                        <a:lumOff val="80000"/>
                      </a:schemeClr>
                    </a:solidFill>
                  </a:tcPr>
                </a:tc>
                <a:tc>
                  <a:txBody>
                    <a:bodyPr/>
                    <a:lstStyle/>
                    <a:p>
                      <a:r>
                        <a:rPr lang="it-IT" sz="1600" b="1" dirty="0" smtClean="0">
                          <a:effectLst/>
                        </a:rPr>
                        <a:t>Target</a:t>
                      </a:r>
                      <a:endParaRPr lang="it-IT" sz="1600" b="1" dirty="0">
                        <a:effectLst/>
                        <a:latin typeface="Calibri" panose="020F0502020204030204" pitchFamily="34" charset="0"/>
                      </a:endParaRPr>
                    </a:p>
                  </a:txBody>
                  <a:tcPr>
                    <a:solidFill>
                      <a:schemeClr val="accent1">
                        <a:lumMod val="20000"/>
                        <a:lumOff val="80000"/>
                      </a:schemeClr>
                    </a:solidFill>
                  </a:tcPr>
                </a:tc>
              </a:tr>
              <a:tr h="501967">
                <a:tc>
                  <a:txBody>
                    <a:bodyPr/>
                    <a:lstStyle/>
                    <a:p>
                      <a:r>
                        <a:rPr lang="it-IT" sz="1600" b="1" dirty="0" smtClean="0"/>
                        <a:t>Veicoli fuori uso</a:t>
                      </a:r>
                      <a:endParaRPr lang="it-IT" sz="1600" b="1" dirty="0">
                        <a:latin typeface="Calibri" panose="020F0502020204030204" pitchFamily="34" charset="0"/>
                      </a:endParaRPr>
                    </a:p>
                  </a:txBody>
                  <a:tcPr/>
                </a:tc>
                <a:tc>
                  <a:txBody>
                    <a:bodyPr/>
                    <a:lstStyle/>
                    <a:p>
                      <a:pPr>
                        <a:lnSpc>
                          <a:spcPct val="115000"/>
                        </a:lnSpc>
                        <a:spcAft>
                          <a:spcPts val="0"/>
                        </a:spcAft>
                      </a:pPr>
                      <a:r>
                        <a:rPr lang="it-IT" sz="1600" dirty="0" smtClean="0">
                          <a:effectLst/>
                        </a:rPr>
                        <a:t>Entro il 1/1/2015:</a:t>
                      </a:r>
                    </a:p>
                    <a:p>
                      <a:pPr marL="285750" indent="-285750">
                        <a:lnSpc>
                          <a:spcPct val="115000"/>
                        </a:lnSpc>
                        <a:spcAft>
                          <a:spcPts val="0"/>
                        </a:spcAft>
                        <a:buFont typeface="Arial" panose="020B0604020202020204" pitchFamily="34" charset="0"/>
                        <a:buChar char="•"/>
                      </a:pPr>
                      <a:r>
                        <a:rPr lang="it-IT" sz="1600" dirty="0" smtClean="0">
                          <a:effectLst/>
                        </a:rPr>
                        <a:t>%le di reimpiego e recupero per tutti i veicoli fuori uso = min. 95 % del peso medio per veicolo e per anno; </a:t>
                      </a:r>
                    </a:p>
                    <a:p>
                      <a:pPr marL="285750" indent="-285750">
                        <a:lnSpc>
                          <a:spcPct val="115000"/>
                        </a:lnSpc>
                        <a:spcAft>
                          <a:spcPts val="0"/>
                        </a:spcAft>
                        <a:buFont typeface="Arial" panose="020B0604020202020204" pitchFamily="34" charset="0"/>
                        <a:buChar char="•"/>
                      </a:pPr>
                      <a:r>
                        <a:rPr lang="it-IT" sz="1600" dirty="0" smtClean="0">
                          <a:effectLst/>
                        </a:rPr>
                        <a:t>%le di reimpiego e riciclaggio = min. 85 %</a:t>
                      </a:r>
                      <a:r>
                        <a:rPr lang="it-IT" sz="1600" baseline="0" dirty="0" smtClean="0">
                          <a:effectLst/>
                        </a:rPr>
                        <a:t> </a:t>
                      </a:r>
                      <a:r>
                        <a:rPr lang="it-IT" sz="1600" dirty="0" smtClean="0">
                          <a:effectLst/>
                        </a:rPr>
                        <a:t>del peso medio per veicolo e per anno.</a:t>
                      </a:r>
                      <a:endParaRPr lang="it-IT" sz="1600" dirty="0">
                        <a:effectLst/>
                        <a:latin typeface="+mn-lt"/>
                        <a:ea typeface="Calibri"/>
                        <a:cs typeface="Times New Roman"/>
                      </a:endParaRPr>
                    </a:p>
                  </a:txBody>
                  <a:tcPr/>
                </a:tc>
              </a:tr>
              <a:tr h="501967">
                <a:tc>
                  <a:txBody>
                    <a:bodyPr/>
                    <a:lstStyle/>
                    <a:p>
                      <a:r>
                        <a:rPr lang="it-IT" sz="1600" b="1" dirty="0" smtClean="0"/>
                        <a:t>Batterie</a:t>
                      </a:r>
                      <a:endParaRPr lang="it-IT" sz="1600" b="1" dirty="0">
                        <a:latin typeface="Calibri" panose="020F0502020204030204" pitchFamily="34" charset="0"/>
                      </a:endParaRPr>
                    </a:p>
                  </a:txBody>
                  <a:tcPr/>
                </a:tc>
                <a:tc>
                  <a:txBody>
                    <a:bodyPr/>
                    <a:lstStyle/>
                    <a:p>
                      <a:r>
                        <a:rPr lang="it-IT" sz="1600" kern="1200" dirty="0" smtClean="0">
                          <a:effectLst/>
                        </a:rPr>
                        <a:t>Entro il 26/9/2016</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600" dirty="0" smtClean="0">
                          <a:effectLst/>
                        </a:rPr>
                        <a:t>Tasso di raccolta annuo per pile e accumulatori= min. 45%</a:t>
                      </a:r>
                      <a:endParaRPr lang="it-IT" sz="1600" dirty="0" smtClean="0">
                        <a:effectLst/>
                        <a:latin typeface="EUAlbertina"/>
                        <a:ea typeface="Calibri"/>
                        <a:cs typeface="Times New Roman"/>
                      </a:endParaRPr>
                    </a:p>
                  </a:txBody>
                  <a:tcPr/>
                </a:tc>
              </a:tr>
              <a:tr h="501967">
                <a:tc>
                  <a:txBody>
                    <a:bodyPr/>
                    <a:lstStyle/>
                    <a:p>
                      <a:r>
                        <a:rPr lang="it-IT" sz="1600" b="1" dirty="0" smtClean="0"/>
                        <a:t>Pneumatici</a:t>
                      </a:r>
                      <a:endParaRPr lang="it-IT" sz="1600" b="1" dirty="0">
                        <a:latin typeface="Calibri" panose="020F0502020204030204" pitchFamily="34" charset="0"/>
                      </a:endParaRPr>
                    </a:p>
                  </a:txBody>
                  <a:tcPr/>
                </a:tc>
                <a:tc>
                  <a:txBody>
                    <a:bodyPr/>
                    <a:lstStyle/>
                    <a:p>
                      <a:r>
                        <a:rPr lang="it-IT" sz="1600" kern="1200" dirty="0" smtClean="0">
                          <a:effectLst/>
                        </a:rPr>
                        <a:t>Entro il 16/7/2006</a:t>
                      </a:r>
                    </a:p>
                    <a:p>
                      <a:pPr marL="285750" indent="-285750">
                        <a:spcBef>
                          <a:spcPts val="300"/>
                        </a:spcBef>
                        <a:spcAft>
                          <a:spcPts val="300"/>
                        </a:spcAft>
                        <a:buFont typeface="Arial" panose="020B0604020202020204" pitchFamily="34" charset="0"/>
                        <a:buChar char="•"/>
                      </a:pPr>
                      <a:r>
                        <a:rPr lang="it-IT" sz="1600" dirty="0" smtClean="0">
                          <a:effectLst/>
                        </a:rPr>
                        <a:t>Divieto di conferimento in discarica dei pneumatici usati come materiali di ingegneria (protezione delle pareti, appesantimento teli copertura ecc.) e dei  pneumatici fuori uso triturati. </a:t>
                      </a:r>
                      <a:endParaRPr lang="it-IT" sz="1600" dirty="0">
                        <a:effectLst/>
                        <a:latin typeface="EUAlbertina"/>
                        <a:ea typeface="Calibri"/>
                        <a:cs typeface="Times New Roman"/>
                      </a:endParaRPr>
                    </a:p>
                  </a:txBody>
                  <a:tcPr/>
                </a:tc>
              </a:tr>
              <a:tr h="626437">
                <a:tc>
                  <a:txBody>
                    <a:bodyPr/>
                    <a:lstStyle/>
                    <a:p>
                      <a:r>
                        <a:rPr lang="it-IT" sz="1600" b="1" dirty="0" smtClean="0"/>
                        <a:t>Rifiuti urbani biodegradabili (RUB)</a:t>
                      </a:r>
                      <a:endParaRPr lang="it-IT" sz="1600" b="1" dirty="0">
                        <a:latin typeface="Calibri" panose="020F0502020204030204" pitchFamily="34" charset="0"/>
                      </a:endParaRPr>
                    </a:p>
                  </a:txBody>
                  <a:tcPr/>
                </a:tc>
                <a:tc>
                  <a:txBody>
                    <a:bodyPr/>
                    <a:lstStyle/>
                    <a:p>
                      <a:pPr marL="0" indent="0" algn="just">
                        <a:lnSpc>
                          <a:spcPct val="115000"/>
                        </a:lnSpc>
                        <a:spcAft>
                          <a:spcPts val="0"/>
                        </a:spcAft>
                        <a:buFont typeface="Arial" panose="020B0604020202020204" pitchFamily="34" charset="0"/>
                        <a:buNone/>
                      </a:pPr>
                      <a:r>
                        <a:rPr lang="it-IT" sz="1600" dirty="0" smtClean="0">
                          <a:effectLst/>
                        </a:rPr>
                        <a:t>RUB in discarica (da raggiungersi a livello di ATO):</a:t>
                      </a:r>
                    </a:p>
                    <a:p>
                      <a:pPr marL="285750" indent="-285750" algn="just">
                        <a:lnSpc>
                          <a:spcPct val="115000"/>
                        </a:lnSpc>
                        <a:spcAft>
                          <a:spcPts val="0"/>
                        </a:spcAft>
                        <a:buFont typeface="Arial" panose="020B0604020202020204" pitchFamily="34" charset="0"/>
                        <a:buChar char="•"/>
                      </a:pPr>
                      <a:r>
                        <a:rPr lang="it-IT" sz="1600" dirty="0" smtClean="0">
                          <a:effectLst/>
                        </a:rPr>
                        <a:t>12 marzo 2008: RUB &lt; 173 kg/ab*anno</a:t>
                      </a:r>
                    </a:p>
                    <a:p>
                      <a:pPr marL="285750" indent="-285750" algn="just">
                        <a:lnSpc>
                          <a:spcPct val="115000"/>
                        </a:lnSpc>
                        <a:spcAft>
                          <a:spcPts val="0"/>
                        </a:spcAft>
                        <a:buFont typeface="Arial" panose="020B0604020202020204" pitchFamily="34" charset="0"/>
                        <a:buChar char="•"/>
                      </a:pPr>
                      <a:r>
                        <a:rPr lang="it-IT" sz="1600" dirty="0" smtClean="0">
                          <a:effectLst/>
                        </a:rPr>
                        <a:t> 12 marzo 2011: RUB &lt; 115 kg/ab*anno</a:t>
                      </a:r>
                    </a:p>
                    <a:p>
                      <a:pPr marL="285750" indent="-285750" algn="just">
                        <a:lnSpc>
                          <a:spcPct val="115000"/>
                        </a:lnSpc>
                        <a:spcAft>
                          <a:spcPts val="0"/>
                        </a:spcAft>
                        <a:buFont typeface="Arial" panose="020B0604020202020204" pitchFamily="34" charset="0"/>
                        <a:buChar char="•"/>
                      </a:pPr>
                      <a:r>
                        <a:rPr lang="it-IT" sz="1600" dirty="0" smtClean="0">
                          <a:effectLst/>
                        </a:rPr>
                        <a:t> </a:t>
                      </a:r>
                      <a:r>
                        <a:rPr lang="it-IT" sz="1600" b="1" dirty="0" smtClean="0">
                          <a:effectLst/>
                        </a:rPr>
                        <a:t>12 marzo 2018</a:t>
                      </a:r>
                      <a:r>
                        <a:rPr lang="it-IT" sz="1600" dirty="0" smtClean="0">
                          <a:effectLst/>
                        </a:rPr>
                        <a:t>: RUB &lt; 81 kg/ab*anno</a:t>
                      </a:r>
                      <a:endParaRPr lang="it-IT" sz="1600" dirty="0">
                        <a:effectLst/>
                      </a:endParaRPr>
                    </a:p>
                  </a:txBody>
                  <a:tcPr/>
                </a:tc>
              </a:tr>
            </a:tbl>
          </a:graphicData>
        </a:graphic>
      </p:graphicFrame>
    </p:spTree>
    <p:extLst>
      <p:ext uri="{BB962C8B-B14F-4D97-AF65-F5344CB8AC3E}">
        <p14:creationId xmlns:p14="http://schemas.microsoft.com/office/powerpoint/2010/main" val="33549919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388" y="1209695"/>
            <a:ext cx="8060513" cy="5648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28002" y="188640"/>
            <a:ext cx="8229600" cy="1143000"/>
          </a:xfrm>
        </p:spPr>
        <p:txBody>
          <a:bodyPr>
            <a:normAutofit/>
          </a:bodyPr>
          <a:lstStyle/>
          <a:p>
            <a:pPr fontAlgn="auto">
              <a:spcBef>
                <a:spcPts val="0"/>
              </a:spcBef>
              <a:spcAft>
                <a:spcPts val="0"/>
              </a:spcAft>
            </a:pPr>
            <a:r>
              <a:rPr lang="it-IT" sz="2800" b="1" dirty="0" smtClean="0">
                <a:solidFill>
                  <a:prstClr val="black"/>
                </a:solidFill>
                <a:latin typeface="Calibri Light" panose="020F0302020204030204" pitchFamily="34" charset="0"/>
              </a:rPr>
              <a:t>Altri obblighi e target nella normativa rifiuti (2)</a:t>
            </a:r>
            <a:endParaRPr lang="it-IT" sz="3200" dirty="0">
              <a:solidFill>
                <a:srgbClr val="C00000"/>
              </a:solidFill>
              <a:latin typeface="Calibri Light" panose="020F0302020204030204" pitchFamily="34" charset="0"/>
            </a:endParaRPr>
          </a:p>
        </p:txBody>
      </p:sp>
      <p:cxnSp>
        <p:nvCxnSpPr>
          <p:cNvPr id="4" name="Straight Connector 3"/>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sp>
        <p:nvSpPr>
          <p:cNvPr id="13" name="Oval 12"/>
          <p:cNvSpPr/>
          <p:nvPr/>
        </p:nvSpPr>
        <p:spPr>
          <a:xfrm>
            <a:off x="1979712" y="4725144"/>
            <a:ext cx="432048" cy="1872208"/>
          </a:xfrm>
          <a:prstGeom prst="ellipse">
            <a:avLst/>
          </a:prstGeom>
          <a:noFill/>
          <a:ln w="38100" cmpd="sng">
            <a:solidFill>
              <a:srgbClr val="C00000"/>
            </a:solidFill>
            <a:prstDash val="sys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324175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36637" y="3854084"/>
            <a:ext cx="5919539" cy="1159092"/>
          </a:xfrm>
          <a:prstGeom prst="roundRect">
            <a:avLst/>
          </a:prstGeom>
          <a:ln>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3" name="Title 2"/>
          <p:cNvSpPr>
            <a:spLocks noGrp="1"/>
          </p:cNvSpPr>
          <p:nvPr>
            <p:ph type="title"/>
          </p:nvPr>
        </p:nvSpPr>
        <p:spPr>
          <a:xfrm>
            <a:off x="63807" y="260648"/>
            <a:ext cx="9073008" cy="1143000"/>
          </a:xfrm>
        </p:spPr>
        <p:txBody>
          <a:bodyPr>
            <a:normAutofit/>
          </a:bodyPr>
          <a:lstStyle/>
          <a:p>
            <a:pPr fontAlgn="auto">
              <a:spcBef>
                <a:spcPts val="0"/>
              </a:spcBef>
              <a:spcAft>
                <a:spcPts val="0"/>
              </a:spcAft>
            </a:pPr>
            <a:r>
              <a:rPr lang="it-IT" sz="2800" b="1" dirty="0" smtClean="0">
                <a:solidFill>
                  <a:prstClr val="black"/>
                </a:solidFill>
                <a:latin typeface="Calibri Light" panose="020F0302020204030204" pitchFamily="34" charset="0"/>
              </a:rPr>
              <a:t>Limitazioni allo smaltimento in discarica</a:t>
            </a:r>
            <a:br>
              <a:rPr lang="it-IT" sz="2800" b="1" dirty="0" smtClean="0">
                <a:solidFill>
                  <a:prstClr val="black"/>
                </a:solidFill>
                <a:latin typeface="Calibri Light" panose="020F0302020204030204" pitchFamily="34" charset="0"/>
              </a:rPr>
            </a:br>
            <a:r>
              <a:rPr lang="it-IT" sz="2800" b="1" dirty="0" smtClean="0">
                <a:solidFill>
                  <a:srgbClr val="C00000"/>
                </a:solidFill>
                <a:latin typeface="Calibri Light" panose="020F0302020204030204" pitchFamily="34" charset="0"/>
              </a:rPr>
              <a:t>- </a:t>
            </a:r>
            <a:r>
              <a:rPr lang="it-IT" sz="2400" b="1" dirty="0" smtClean="0">
                <a:solidFill>
                  <a:srgbClr val="C00000"/>
                </a:solidFill>
                <a:latin typeface="Calibri Light" panose="020F0302020204030204" pitchFamily="34" charset="0"/>
              </a:rPr>
              <a:t>obbligo di pretrattamento -</a:t>
            </a:r>
            <a:endParaRPr lang="it-IT" sz="2800" b="1" dirty="0">
              <a:solidFill>
                <a:srgbClr val="C00000"/>
              </a:solidFill>
              <a:latin typeface="Calibri Light" panose="020F0302020204030204" pitchFamily="34" charset="0"/>
            </a:endParaRPr>
          </a:p>
        </p:txBody>
      </p:sp>
      <p:cxnSp>
        <p:nvCxnSpPr>
          <p:cNvPr id="4" name="Straight Connector 3"/>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sp>
        <p:nvSpPr>
          <p:cNvPr id="5" name="Rectangle 4"/>
          <p:cNvSpPr/>
          <p:nvPr/>
        </p:nvSpPr>
        <p:spPr>
          <a:xfrm>
            <a:off x="236637" y="1268760"/>
            <a:ext cx="8568952" cy="2585323"/>
          </a:xfrm>
          <a:prstGeom prst="rect">
            <a:avLst/>
          </a:prstGeom>
        </p:spPr>
        <p:txBody>
          <a:bodyPr wrap="square">
            <a:spAutoFit/>
          </a:bodyPr>
          <a:lstStyle/>
          <a:p>
            <a:r>
              <a:rPr lang="it-IT" sz="1800" b="1" dirty="0">
                <a:solidFill>
                  <a:schemeClr val="tx1"/>
                </a:solidFill>
                <a:latin typeface="+mn-lt"/>
              </a:rPr>
              <a:t>D.lgs 36/2003 (Attuazione della direttiva 1999/31/CE relativa alle discariche di </a:t>
            </a:r>
            <a:r>
              <a:rPr lang="it-IT" sz="1800" b="1" dirty="0" smtClean="0">
                <a:solidFill>
                  <a:schemeClr val="tx1"/>
                </a:solidFill>
                <a:latin typeface="+mn-lt"/>
              </a:rPr>
              <a:t>rifiuti) </a:t>
            </a:r>
          </a:p>
          <a:p>
            <a:r>
              <a:rPr lang="it-IT" sz="1800" i="1" dirty="0" smtClean="0">
                <a:solidFill>
                  <a:schemeClr val="tx1"/>
                </a:solidFill>
                <a:latin typeface="+mn-lt"/>
              </a:rPr>
              <a:t>art. 7 </a:t>
            </a:r>
            <a:r>
              <a:rPr lang="it-IT" sz="1800" i="1" dirty="0">
                <a:solidFill>
                  <a:schemeClr val="tx1"/>
                </a:solidFill>
                <a:latin typeface="+mn-lt"/>
              </a:rPr>
              <a:t>(Rifiuti ammessi in discarica</a:t>
            </a:r>
            <a:r>
              <a:rPr lang="it-IT" sz="1800" i="1" dirty="0" smtClean="0">
                <a:solidFill>
                  <a:schemeClr val="tx1"/>
                </a:solidFill>
                <a:latin typeface="+mn-lt"/>
              </a:rPr>
              <a:t>), comma 1</a:t>
            </a:r>
            <a:r>
              <a:rPr lang="it-IT" sz="1800" b="1" dirty="0">
                <a:solidFill>
                  <a:schemeClr val="tx1"/>
                </a:solidFill>
                <a:latin typeface="+mn-lt"/>
              </a:rPr>
              <a:t/>
            </a:r>
            <a:br>
              <a:rPr lang="it-IT" sz="1800" b="1" dirty="0">
                <a:solidFill>
                  <a:schemeClr val="tx1"/>
                </a:solidFill>
                <a:latin typeface="+mn-lt"/>
              </a:rPr>
            </a:br>
            <a:endParaRPr lang="it-IT" b="1" dirty="0" smtClean="0">
              <a:solidFill>
                <a:schemeClr val="tx1"/>
              </a:solidFill>
              <a:latin typeface="+mn-lt"/>
            </a:endParaRPr>
          </a:p>
          <a:p>
            <a:r>
              <a:rPr lang="it-IT" sz="1800" b="1" dirty="0" smtClean="0">
                <a:solidFill>
                  <a:srgbClr val="C00000"/>
                </a:solidFill>
                <a:latin typeface="+mn-lt"/>
              </a:rPr>
              <a:t>I </a:t>
            </a:r>
            <a:r>
              <a:rPr lang="it-IT" sz="1800" b="1" dirty="0">
                <a:solidFill>
                  <a:srgbClr val="C00000"/>
                </a:solidFill>
                <a:latin typeface="+mn-lt"/>
              </a:rPr>
              <a:t>rifiuti possono essere collocati in discarica solo dopo trattamento</a:t>
            </a:r>
            <a:r>
              <a:rPr lang="it-IT" sz="1800" dirty="0">
                <a:solidFill>
                  <a:schemeClr val="tx1"/>
                </a:solidFill>
                <a:latin typeface="+mn-lt"/>
              </a:rPr>
              <a:t>. </a:t>
            </a:r>
            <a:endParaRPr lang="it-IT" sz="1800" dirty="0" smtClean="0">
              <a:solidFill>
                <a:schemeClr val="tx1"/>
              </a:solidFill>
              <a:latin typeface="+mn-lt"/>
            </a:endParaRPr>
          </a:p>
          <a:p>
            <a:pPr algn="just"/>
            <a:r>
              <a:rPr lang="it-IT" sz="1800" dirty="0" smtClean="0">
                <a:solidFill>
                  <a:schemeClr val="tx1"/>
                </a:solidFill>
                <a:latin typeface="+mn-lt"/>
              </a:rPr>
              <a:t>Tale </a:t>
            </a:r>
            <a:r>
              <a:rPr lang="it-IT" sz="1800" dirty="0">
                <a:solidFill>
                  <a:schemeClr val="tx1"/>
                </a:solidFill>
                <a:latin typeface="+mn-lt"/>
              </a:rPr>
              <a:t>disposizione non si </a:t>
            </a:r>
            <a:r>
              <a:rPr lang="it-IT" sz="1800" dirty="0" smtClean="0">
                <a:solidFill>
                  <a:schemeClr val="tx1"/>
                </a:solidFill>
                <a:latin typeface="+mn-lt"/>
              </a:rPr>
              <a:t>applica:</a:t>
            </a:r>
            <a:endParaRPr lang="it-IT" sz="1800" dirty="0">
              <a:solidFill>
                <a:schemeClr val="tx1"/>
              </a:solidFill>
              <a:latin typeface="+mn-lt"/>
            </a:endParaRPr>
          </a:p>
          <a:p>
            <a:pPr marL="342900" indent="-342900" algn="just">
              <a:buFont typeface="+mj-lt"/>
              <a:buAutoNum type="alphaLcParenR"/>
            </a:pPr>
            <a:r>
              <a:rPr lang="it-IT" sz="1800" dirty="0" smtClean="0">
                <a:solidFill>
                  <a:schemeClr val="tx1"/>
                </a:solidFill>
                <a:latin typeface="+mn-lt"/>
              </a:rPr>
              <a:t>ai </a:t>
            </a:r>
            <a:r>
              <a:rPr lang="it-IT" sz="1800" dirty="0">
                <a:solidFill>
                  <a:schemeClr val="tx1"/>
                </a:solidFill>
                <a:latin typeface="+mn-lt"/>
              </a:rPr>
              <a:t>rifiuti inerti il cui trattamento non sia tecnicamente </a:t>
            </a:r>
            <a:r>
              <a:rPr lang="it-IT" sz="1800" dirty="0" smtClean="0">
                <a:solidFill>
                  <a:schemeClr val="tx1"/>
                </a:solidFill>
                <a:latin typeface="+mn-lt"/>
              </a:rPr>
              <a:t>fattibile;</a:t>
            </a:r>
            <a:endParaRPr lang="it-IT" sz="1800" dirty="0">
              <a:solidFill>
                <a:schemeClr val="tx1"/>
              </a:solidFill>
              <a:latin typeface="+mn-lt"/>
            </a:endParaRPr>
          </a:p>
          <a:p>
            <a:pPr marL="342900" indent="-342900" algn="just">
              <a:buFont typeface="+mj-lt"/>
              <a:buAutoNum type="alphaLcParenR"/>
            </a:pPr>
            <a:r>
              <a:rPr lang="it-IT" sz="1800" dirty="0" smtClean="0">
                <a:solidFill>
                  <a:schemeClr val="tx1"/>
                </a:solidFill>
                <a:latin typeface="+mn-lt"/>
              </a:rPr>
              <a:t>ai </a:t>
            </a:r>
            <a:r>
              <a:rPr lang="it-IT" sz="1800" dirty="0">
                <a:solidFill>
                  <a:schemeClr val="tx1"/>
                </a:solidFill>
                <a:latin typeface="+mn-lt"/>
              </a:rPr>
              <a:t>rifiuti il cui trattamento non contribuisce al raggiungimento delle finalità di cui all'art. 1, riducendo la quantità dei rifiuti o i rischi per la salute umana e l'ambiente, e non risulta indispensabile ai fini del rispetto dei limiti fissati dalla normativa vigente.</a:t>
            </a:r>
          </a:p>
        </p:txBody>
      </p:sp>
      <p:sp>
        <p:nvSpPr>
          <p:cNvPr id="6" name="Rectangle 5"/>
          <p:cNvSpPr/>
          <p:nvPr/>
        </p:nvSpPr>
        <p:spPr>
          <a:xfrm>
            <a:off x="251520" y="3981363"/>
            <a:ext cx="5688632" cy="2585323"/>
          </a:xfrm>
          <a:prstGeom prst="rect">
            <a:avLst/>
          </a:prstGeom>
        </p:spPr>
        <p:txBody>
          <a:bodyPr wrap="square">
            <a:spAutoFit/>
          </a:bodyPr>
          <a:lstStyle/>
          <a:p>
            <a:pPr algn="just"/>
            <a:r>
              <a:rPr lang="it-IT" sz="1800" b="1" dirty="0" smtClean="0">
                <a:solidFill>
                  <a:schemeClr val="tx1"/>
                </a:solidFill>
                <a:latin typeface="+mn-lt"/>
              </a:rPr>
              <a:t>NB</a:t>
            </a:r>
            <a:r>
              <a:rPr lang="it-IT" sz="1800" dirty="0" smtClean="0">
                <a:solidFill>
                  <a:schemeClr val="tx1"/>
                </a:solidFill>
                <a:latin typeface="+mn-lt"/>
              </a:rPr>
              <a:t>. l'art</a:t>
            </a:r>
            <a:r>
              <a:rPr lang="it-IT" sz="1800" dirty="0">
                <a:solidFill>
                  <a:schemeClr val="tx1"/>
                </a:solidFill>
                <a:latin typeface="+mn-lt"/>
              </a:rPr>
              <a:t>. 48 della Legge 221/2015 (cd. collegato Ambientale</a:t>
            </a:r>
            <a:r>
              <a:rPr lang="it-IT" sz="1800" dirty="0" smtClean="0">
                <a:solidFill>
                  <a:schemeClr val="tx1"/>
                </a:solidFill>
                <a:latin typeface="+mn-lt"/>
              </a:rPr>
              <a:t>) ha </a:t>
            </a:r>
            <a:r>
              <a:rPr lang="it-IT" sz="1800" dirty="0">
                <a:solidFill>
                  <a:schemeClr val="tx1"/>
                </a:solidFill>
                <a:latin typeface="+mn-lt"/>
              </a:rPr>
              <a:t>aggiunto </a:t>
            </a:r>
            <a:r>
              <a:rPr lang="it-IT" sz="1800" dirty="0" smtClean="0">
                <a:solidFill>
                  <a:schemeClr val="tx1"/>
                </a:solidFill>
                <a:latin typeface="+mn-lt"/>
              </a:rPr>
              <a:t>il seguente capoverso </a:t>
            </a:r>
            <a:r>
              <a:rPr lang="it-IT" sz="1800" dirty="0">
                <a:solidFill>
                  <a:schemeClr val="tx1"/>
                </a:solidFill>
                <a:latin typeface="+mn-lt"/>
              </a:rPr>
              <a:t>in calce al comma 1 lett. b) dell'art. 7 del D.Lgs. </a:t>
            </a:r>
            <a:r>
              <a:rPr lang="it-IT" sz="1800" dirty="0" smtClean="0">
                <a:solidFill>
                  <a:schemeClr val="tx1"/>
                </a:solidFill>
                <a:latin typeface="+mn-lt"/>
              </a:rPr>
              <a:t>36/2003:</a:t>
            </a:r>
          </a:p>
          <a:p>
            <a:pPr algn="just"/>
            <a:endParaRPr lang="it-IT" sz="1800" dirty="0">
              <a:solidFill>
                <a:schemeClr val="tx1"/>
              </a:solidFill>
              <a:latin typeface="+mn-lt"/>
            </a:endParaRPr>
          </a:p>
          <a:p>
            <a:pPr algn="just"/>
            <a:r>
              <a:rPr lang="it-IT" sz="1800" dirty="0" smtClean="0">
                <a:solidFill>
                  <a:schemeClr val="tx1"/>
                </a:solidFill>
                <a:latin typeface="+mn-lt"/>
              </a:rPr>
              <a:t>"</a:t>
            </a:r>
            <a:r>
              <a:rPr lang="it-IT" sz="1800" dirty="0">
                <a:solidFill>
                  <a:schemeClr val="tx1"/>
                </a:solidFill>
                <a:latin typeface="+mn-lt"/>
              </a:rPr>
              <a:t>L'Istituto superiore per la protezione e la ricerca </a:t>
            </a:r>
            <a:r>
              <a:rPr lang="it-IT" sz="1800" dirty="0" smtClean="0">
                <a:solidFill>
                  <a:schemeClr val="tx1"/>
                </a:solidFill>
                <a:latin typeface="+mn-lt"/>
              </a:rPr>
              <a:t>ambientale (ISPRA) </a:t>
            </a:r>
            <a:r>
              <a:rPr lang="it-IT" sz="1800" dirty="0">
                <a:solidFill>
                  <a:schemeClr val="tx1"/>
                </a:solidFill>
                <a:latin typeface="+mn-lt"/>
              </a:rPr>
              <a:t>individua, entro novanta giorni dalla data di entrata in vigore della presente disposizione, i criteri tecnici da applicare per stabilire quando il trattamento non e' necessario ai predetti </a:t>
            </a:r>
            <a:r>
              <a:rPr lang="it-IT" sz="1800" dirty="0" smtClean="0">
                <a:solidFill>
                  <a:schemeClr val="tx1"/>
                </a:solidFill>
                <a:latin typeface="+mn-lt"/>
              </a:rPr>
              <a:t>fini".</a:t>
            </a:r>
            <a:endParaRPr lang="it-IT" sz="1800" dirty="0">
              <a:solidFill>
                <a:schemeClr val="tx1"/>
              </a:solidFill>
              <a:latin typeface="+mn-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3312" y="3743488"/>
            <a:ext cx="2163030" cy="30610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687119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051720" y="2492895"/>
            <a:ext cx="6984776" cy="950831"/>
          </a:xfrm>
          <a:prstGeom prst="roundRect">
            <a:avLst/>
          </a:prstGeom>
          <a:solidFill>
            <a:schemeClr val="accent1">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Title 2"/>
          <p:cNvSpPr>
            <a:spLocks noGrp="1"/>
          </p:cNvSpPr>
          <p:nvPr>
            <p:ph type="title"/>
          </p:nvPr>
        </p:nvSpPr>
        <p:spPr>
          <a:xfrm>
            <a:off x="63807" y="260648"/>
            <a:ext cx="9073008" cy="1143000"/>
          </a:xfrm>
        </p:spPr>
        <p:txBody>
          <a:bodyPr>
            <a:normAutofit/>
          </a:bodyPr>
          <a:lstStyle/>
          <a:p>
            <a:pPr fontAlgn="auto">
              <a:spcBef>
                <a:spcPts val="0"/>
              </a:spcBef>
              <a:spcAft>
                <a:spcPts val="0"/>
              </a:spcAft>
            </a:pPr>
            <a:r>
              <a:rPr lang="it-IT" sz="2800" b="1" dirty="0" smtClean="0">
                <a:solidFill>
                  <a:prstClr val="black"/>
                </a:solidFill>
                <a:latin typeface="Calibri Light" panose="020F0302020204030204" pitchFamily="34" charset="0"/>
              </a:rPr>
              <a:t>Limitazioni allo smaltimento in discarica</a:t>
            </a:r>
            <a:br>
              <a:rPr lang="it-IT" sz="2800" b="1" dirty="0" smtClean="0">
                <a:solidFill>
                  <a:prstClr val="black"/>
                </a:solidFill>
                <a:latin typeface="Calibri Light" panose="020F0302020204030204" pitchFamily="34" charset="0"/>
              </a:rPr>
            </a:br>
            <a:r>
              <a:rPr lang="it-IT" sz="2800" b="1" dirty="0" smtClean="0">
                <a:solidFill>
                  <a:srgbClr val="C00000"/>
                </a:solidFill>
                <a:latin typeface="Calibri Light" panose="020F0302020204030204" pitchFamily="34" charset="0"/>
              </a:rPr>
              <a:t>- </a:t>
            </a:r>
            <a:r>
              <a:rPr lang="it-IT" sz="2400" b="1" dirty="0" smtClean="0">
                <a:solidFill>
                  <a:srgbClr val="C00000"/>
                </a:solidFill>
                <a:latin typeface="Calibri Light" panose="020F0302020204030204" pitchFamily="34" charset="0"/>
              </a:rPr>
              <a:t>obbligo di pretrattamento -</a:t>
            </a:r>
            <a:endParaRPr lang="it-IT" sz="2800" b="1" dirty="0">
              <a:solidFill>
                <a:srgbClr val="C00000"/>
              </a:solidFill>
              <a:latin typeface="Calibri Light" panose="020F0302020204030204" pitchFamily="34" charset="0"/>
            </a:endParaRPr>
          </a:p>
        </p:txBody>
      </p:sp>
      <p:cxnSp>
        <p:nvCxnSpPr>
          <p:cNvPr id="4" name="Straight Connector 3"/>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sp>
        <p:nvSpPr>
          <p:cNvPr id="2" name="Rectangle 1"/>
          <p:cNvSpPr/>
          <p:nvPr/>
        </p:nvSpPr>
        <p:spPr>
          <a:xfrm>
            <a:off x="2051720" y="1823547"/>
            <a:ext cx="6912768" cy="4031873"/>
          </a:xfrm>
          <a:prstGeom prst="rect">
            <a:avLst/>
          </a:prstGeom>
        </p:spPr>
        <p:txBody>
          <a:bodyPr wrap="square">
            <a:spAutoFit/>
          </a:bodyPr>
          <a:lstStyle/>
          <a:p>
            <a:pPr algn="just"/>
            <a:r>
              <a:rPr lang="it-IT" sz="1800" dirty="0">
                <a:solidFill>
                  <a:schemeClr val="tx1"/>
                </a:solidFill>
                <a:latin typeface="Calibri Light" panose="020F0302020204030204" pitchFamily="34" charset="0"/>
              </a:rPr>
              <a:t>A tal riguardo il Rapporto ISPRA </a:t>
            </a:r>
            <a:r>
              <a:rPr lang="it-IT" sz="1800" dirty="0" smtClean="0">
                <a:solidFill>
                  <a:schemeClr val="tx1"/>
                </a:solidFill>
                <a:latin typeface="Calibri Light" panose="020F0302020204030204" pitchFamily="34" charset="0"/>
              </a:rPr>
              <a:t>2018 </a:t>
            </a:r>
            <a:r>
              <a:rPr lang="it-IT" sz="1800" dirty="0">
                <a:solidFill>
                  <a:schemeClr val="tx1"/>
                </a:solidFill>
                <a:latin typeface="Calibri Light" panose="020F0302020204030204" pitchFamily="34" charset="0"/>
              </a:rPr>
              <a:t>sui rifiuti urbani rileva </a:t>
            </a:r>
            <a:r>
              <a:rPr lang="it-IT" sz="1800" dirty="0" smtClean="0">
                <a:solidFill>
                  <a:schemeClr val="tx1"/>
                </a:solidFill>
                <a:latin typeface="Calibri Light" panose="020F0302020204030204" pitchFamily="34" charset="0"/>
              </a:rPr>
              <a:t>che, nonostante </a:t>
            </a:r>
            <a:r>
              <a:rPr lang="it-IT" sz="1800" dirty="0">
                <a:solidFill>
                  <a:schemeClr val="tx1"/>
                </a:solidFill>
                <a:latin typeface="Calibri Light" panose="020F0302020204030204" pitchFamily="34" charset="0"/>
              </a:rPr>
              <a:t>il divieto </a:t>
            </a:r>
            <a:r>
              <a:rPr lang="it-IT" sz="1800" dirty="0" smtClean="0">
                <a:solidFill>
                  <a:schemeClr val="tx1"/>
                </a:solidFill>
                <a:latin typeface="Calibri Light" panose="020F0302020204030204" pitchFamily="34" charset="0"/>
              </a:rPr>
              <a:t>imposto dall’art</a:t>
            </a:r>
            <a:r>
              <a:rPr lang="it-IT" sz="1800" dirty="0">
                <a:solidFill>
                  <a:schemeClr val="tx1"/>
                </a:solidFill>
                <a:latin typeface="Calibri Light" panose="020F0302020204030204" pitchFamily="34" charset="0"/>
              </a:rPr>
              <a:t>. 7 del d.lgs. n. </a:t>
            </a:r>
            <a:r>
              <a:rPr lang="it-IT" sz="1800" dirty="0" smtClean="0">
                <a:solidFill>
                  <a:schemeClr val="tx1"/>
                </a:solidFill>
                <a:latin typeface="Calibri Light" panose="020F0302020204030204" pitchFamily="34" charset="0"/>
              </a:rPr>
              <a:t>36/2003</a:t>
            </a:r>
          </a:p>
          <a:p>
            <a:pPr algn="just"/>
            <a:endParaRPr lang="it-IT" sz="1100" b="1" dirty="0">
              <a:solidFill>
                <a:schemeClr val="tx1"/>
              </a:solidFill>
              <a:latin typeface="Calibri Light" panose="020F0302020204030204" pitchFamily="34" charset="0"/>
            </a:endParaRPr>
          </a:p>
          <a:p>
            <a:pPr algn="just"/>
            <a:r>
              <a:rPr lang="it-IT" sz="1800" b="1" dirty="0" smtClean="0">
                <a:solidFill>
                  <a:schemeClr val="tx1"/>
                </a:solidFill>
                <a:latin typeface="Calibri Light" panose="020F0302020204030204" pitchFamily="34" charset="0"/>
              </a:rPr>
              <a:t>nel 2017, circa </a:t>
            </a:r>
            <a:r>
              <a:rPr lang="it-IT" sz="1800" b="1" dirty="0" smtClean="0">
                <a:solidFill>
                  <a:srgbClr val="C00000"/>
                </a:solidFill>
                <a:latin typeface="Calibri Light" panose="020F0302020204030204" pitchFamily="34" charset="0"/>
              </a:rPr>
              <a:t>460 mila </a:t>
            </a:r>
            <a:r>
              <a:rPr lang="it-IT" sz="1800" b="1" dirty="0">
                <a:solidFill>
                  <a:srgbClr val="C00000"/>
                </a:solidFill>
                <a:latin typeface="Calibri Light" panose="020F0302020204030204" pitchFamily="34" charset="0"/>
              </a:rPr>
              <a:t>tonnellate </a:t>
            </a:r>
            <a:r>
              <a:rPr lang="it-IT" sz="1800" b="1" dirty="0">
                <a:solidFill>
                  <a:schemeClr val="tx1"/>
                </a:solidFill>
                <a:latin typeface="Calibri Light" panose="020F0302020204030204" pitchFamily="34" charset="0"/>
              </a:rPr>
              <a:t>di rifiuti urbani sono state smaltite in discarica senza il preventivo ed idoneo trattamento </a:t>
            </a:r>
            <a:r>
              <a:rPr lang="it-IT" sz="1800" b="1" dirty="0" smtClean="0">
                <a:solidFill>
                  <a:schemeClr val="tx1"/>
                </a:solidFill>
                <a:latin typeface="Calibri Light" panose="020F0302020204030204" pitchFamily="34" charset="0"/>
              </a:rPr>
              <a:t>(erano </a:t>
            </a:r>
            <a:r>
              <a:rPr lang="it-IT" sz="1800" b="1" dirty="0" smtClean="0">
                <a:solidFill>
                  <a:srgbClr val="C00000"/>
                </a:solidFill>
                <a:latin typeface="Calibri Light" panose="020F0302020204030204" pitchFamily="34" charset="0"/>
              </a:rPr>
              <a:t>846 mila  ton nel 2016 e 1,1 mln nel 2015)</a:t>
            </a:r>
            <a:endParaRPr lang="it-IT" sz="1100" b="1" dirty="0">
              <a:solidFill>
                <a:schemeClr val="tx1"/>
              </a:solidFill>
              <a:latin typeface="Calibri Light" panose="020F0302020204030204" pitchFamily="34" charset="0"/>
            </a:endParaRPr>
          </a:p>
          <a:p>
            <a:pPr algn="just"/>
            <a:endParaRPr lang="it-IT" sz="1100" b="1" dirty="0">
              <a:solidFill>
                <a:schemeClr val="tx1"/>
              </a:solidFill>
              <a:latin typeface="Calibri Light" panose="020F0302020204030204" pitchFamily="34" charset="0"/>
            </a:endParaRPr>
          </a:p>
          <a:p>
            <a:pPr algn="just"/>
            <a:r>
              <a:rPr lang="it-IT" sz="1800" dirty="0" smtClean="0">
                <a:solidFill>
                  <a:schemeClr val="tx1"/>
                </a:solidFill>
                <a:latin typeface="Calibri Light" panose="020F0302020204030204" pitchFamily="34" charset="0"/>
              </a:rPr>
              <a:t>Nel merito, la Circolare </a:t>
            </a:r>
            <a:r>
              <a:rPr lang="it-IT" sz="1800" dirty="0">
                <a:solidFill>
                  <a:schemeClr val="tx1"/>
                </a:solidFill>
                <a:latin typeface="Calibri Light" panose="020F0302020204030204" pitchFamily="34" charset="0"/>
              </a:rPr>
              <a:t>del 6 agosto 2013 del </a:t>
            </a:r>
            <a:r>
              <a:rPr lang="it-IT" sz="1800" dirty="0" smtClean="0">
                <a:solidFill>
                  <a:schemeClr val="tx1"/>
                </a:solidFill>
                <a:latin typeface="Calibri Light" panose="020F0302020204030204" pitchFamily="34" charset="0"/>
              </a:rPr>
              <a:t>Ministero dell’ambiente </a:t>
            </a:r>
            <a:r>
              <a:rPr lang="it-IT" sz="1800" dirty="0">
                <a:solidFill>
                  <a:schemeClr val="tx1"/>
                </a:solidFill>
                <a:latin typeface="Calibri Light" panose="020F0302020204030204" pitchFamily="34" charset="0"/>
              </a:rPr>
              <a:t>della tutela del territorio e </a:t>
            </a:r>
            <a:r>
              <a:rPr lang="it-IT" sz="1800" dirty="0" smtClean="0">
                <a:solidFill>
                  <a:schemeClr val="tx1"/>
                </a:solidFill>
                <a:latin typeface="Calibri Light" panose="020F0302020204030204" pitchFamily="34" charset="0"/>
              </a:rPr>
              <a:t>del mare</a:t>
            </a:r>
            <a:r>
              <a:rPr lang="it-IT" sz="1800" dirty="0">
                <a:solidFill>
                  <a:schemeClr val="tx1"/>
                </a:solidFill>
                <a:latin typeface="Calibri Light" panose="020F0302020204030204" pitchFamily="34" charset="0"/>
              </a:rPr>
              <a:t>, ha chiarito che </a:t>
            </a:r>
            <a:r>
              <a:rPr lang="it-IT" sz="1800" i="1" dirty="0">
                <a:solidFill>
                  <a:schemeClr val="tx1"/>
                </a:solidFill>
                <a:latin typeface="Calibri Light" panose="020F0302020204030204" pitchFamily="34" charset="0"/>
              </a:rPr>
              <a:t>“la trito vagliatura, </a:t>
            </a:r>
            <a:r>
              <a:rPr lang="it-IT" sz="1800" i="1" dirty="0" smtClean="0">
                <a:solidFill>
                  <a:schemeClr val="tx1"/>
                </a:solidFill>
                <a:latin typeface="Calibri Light" panose="020F0302020204030204" pitchFamily="34" charset="0"/>
              </a:rPr>
              <a:t>pur rappresentando </a:t>
            </a:r>
            <a:r>
              <a:rPr lang="it-IT" sz="1800" i="1" dirty="0">
                <a:solidFill>
                  <a:schemeClr val="tx1"/>
                </a:solidFill>
                <a:latin typeface="Calibri Light" panose="020F0302020204030204" pitchFamily="34" charset="0"/>
              </a:rPr>
              <a:t>un miglioramento </a:t>
            </a:r>
            <a:r>
              <a:rPr lang="it-IT" sz="1800" i="1" dirty="0" smtClean="0">
                <a:solidFill>
                  <a:schemeClr val="tx1"/>
                </a:solidFill>
                <a:latin typeface="Calibri Light" panose="020F0302020204030204" pitchFamily="34" charset="0"/>
              </a:rPr>
              <a:t>della gestione </a:t>
            </a:r>
            <a:r>
              <a:rPr lang="it-IT" sz="1800" i="1" dirty="0">
                <a:solidFill>
                  <a:schemeClr val="tx1"/>
                </a:solidFill>
                <a:latin typeface="Calibri Light" panose="020F0302020204030204" pitchFamily="34" charset="0"/>
              </a:rPr>
              <a:t>dei rifiuti </a:t>
            </a:r>
            <a:r>
              <a:rPr lang="it-IT" sz="1800" i="1" dirty="0" smtClean="0">
                <a:solidFill>
                  <a:schemeClr val="tx1"/>
                </a:solidFill>
                <a:latin typeface="Calibri Light" panose="020F0302020204030204" pitchFamily="34" charset="0"/>
              </a:rPr>
              <a:t>ndifferenziati</a:t>
            </a:r>
            <a:r>
              <a:rPr lang="it-IT" sz="1800" i="1" dirty="0">
                <a:solidFill>
                  <a:schemeClr val="tx1"/>
                </a:solidFill>
                <a:latin typeface="Calibri Light" panose="020F0302020204030204" pitchFamily="34" charset="0"/>
              </a:rPr>
              <a:t>, </a:t>
            </a:r>
            <a:r>
              <a:rPr lang="it-IT" sz="1800" i="1" dirty="0" smtClean="0">
                <a:solidFill>
                  <a:schemeClr val="tx1"/>
                </a:solidFill>
                <a:latin typeface="Calibri Light" panose="020F0302020204030204" pitchFamily="34" charset="0"/>
              </a:rPr>
              <a:t>non soddisfa</a:t>
            </a:r>
            <a:r>
              <a:rPr lang="it-IT" sz="1800" i="1" dirty="0">
                <a:solidFill>
                  <a:schemeClr val="tx1"/>
                </a:solidFill>
                <a:latin typeface="Calibri Light" panose="020F0302020204030204" pitchFamily="34" charset="0"/>
              </a:rPr>
              <a:t>, da sola, l'obbligo di </a:t>
            </a:r>
            <a:r>
              <a:rPr lang="it-IT" sz="1800" i="1" dirty="0" smtClean="0">
                <a:solidFill>
                  <a:schemeClr val="tx1"/>
                </a:solidFill>
                <a:latin typeface="Calibri Light" panose="020F0302020204030204" pitchFamily="34" charset="0"/>
              </a:rPr>
              <a:t>trattamento previsto </a:t>
            </a:r>
            <a:r>
              <a:rPr lang="it-IT" sz="1800" i="1" dirty="0">
                <a:solidFill>
                  <a:schemeClr val="tx1"/>
                </a:solidFill>
                <a:latin typeface="Calibri Light" panose="020F0302020204030204" pitchFamily="34" charset="0"/>
              </a:rPr>
              <a:t>dall'articolo 6, lettera a) </a:t>
            </a:r>
            <a:r>
              <a:rPr lang="it-IT" sz="1800" i="1" dirty="0" smtClean="0">
                <a:solidFill>
                  <a:schemeClr val="tx1"/>
                </a:solidFill>
                <a:latin typeface="Calibri Light" panose="020F0302020204030204" pitchFamily="34" charset="0"/>
              </a:rPr>
              <a:t>della direttiva 1999/31/Ce. Tale </a:t>
            </a:r>
            <a:r>
              <a:rPr lang="it-IT" sz="1800" i="1" dirty="0">
                <a:solidFill>
                  <a:schemeClr val="tx1"/>
                </a:solidFill>
                <a:latin typeface="Calibri Light" panose="020F0302020204030204" pitchFamily="34" charset="0"/>
              </a:rPr>
              <a:t>obbligo, previsto </a:t>
            </a:r>
            <a:r>
              <a:rPr lang="it-IT" sz="1800" i="1" dirty="0" smtClean="0">
                <a:solidFill>
                  <a:schemeClr val="tx1"/>
                </a:solidFill>
                <a:latin typeface="Calibri Light" panose="020F0302020204030204" pitchFamily="34" charset="0"/>
              </a:rPr>
              <a:t>dall'ordinamento nazionale </a:t>
            </a:r>
            <a:r>
              <a:rPr lang="it-IT" sz="1800" i="1" dirty="0">
                <a:solidFill>
                  <a:schemeClr val="tx1"/>
                </a:solidFill>
                <a:latin typeface="Calibri Light" panose="020F0302020204030204" pitchFamily="34" charset="0"/>
              </a:rPr>
              <a:t>- articolo 7, comma 1, del </a:t>
            </a:r>
            <a:r>
              <a:rPr lang="it-IT" sz="1800" i="1" dirty="0" smtClean="0">
                <a:solidFill>
                  <a:schemeClr val="tx1"/>
                </a:solidFill>
                <a:latin typeface="Calibri Light" panose="020F0302020204030204" pitchFamily="34" charset="0"/>
              </a:rPr>
              <a:t>D.lgs. 36/2003 </a:t>
            </a:r>
            <a:r>
              <a:rPr lang="it-IT" sz="1800" i="1" dirty="0">
                <a:solidFill>
                  <a:schemeClr val="tx1"/>
                </a:solidFill>
                <a:latin typeface="Calibri Light" panose="020F0302020204030204" pitchFamily="34" charset="0"/>
              </a:rPr>
              <a:t>- </a:t>
            </a:r>
            <a:r>
              <a:rPr lang="it-IT" sz="1800" b="1" i="1" dirty="0">
                <a:solidFill>
                  <a:schemeClr val="tx1"/>
                </a:solidFill>
                <a:latin typeface="Calibri Light" panose="020F0302020204030204" pitchFamily="34" charset="0"/>
              </a:rPr>
              <a:t>deve necessariamente </a:t>
            </a:r>
            <a:r>
              <a:rPr lang="it-IT" sz="1800" b="1" i="1" dirty="0" smtClean="0">
                <a:solidFill>
                  <a:schemeClr val="tx1"/>
                </a:solidFill>
                <a:latin typeface="Calibri Light" panose="020F0302020204030204" pitchFamily="34" charset="0"/>
              </a:rPr>
              <a:t>includere un'adeguata </a:t>
            </a:r>
            <a:r>
              <a:rPr lang="it-IT" sz="1800" b="1" i="1" dirty="0">
                <a:solidFill>
                  <a:schemeClr val="tx1"/>
                </a:solidFill>
                <a:latin typeface="Calibri Light" panose="020F0302020204030204" pitchFamily="34" charset="0"/>
              </a:rPr>
              <a:t>selezione delle diverse </a:t>
            </a:r>
            <a:r>
              <a:rPr lang="it-IT" sz="1800" b="1" i="1" dirty="0" smtClean="0">
                <a:solidFill>
                  <a:schemeClr val="tx1"/>
                </a:solidFill>
                <a:latin typeface="Calibri Light" panose="020F0302020204030204" pitchFamily="34" charset="0"/>
              </a:rPr>
              <a:t>frazioni dei </a:t>
            </a:r>
            <a:r>
              <a:rPr lang="it-IT" sz="1800" b="1" i="1" dirty="0">
                <a:solidFill>
                  <a:schemeClr val="tx1"/>
                </a:solidFill>
                <a:latin typeface="Calibri Light" panose="020F0302020204030204" pitchFamily="34" charset="0"/>
              </a:rPr>
              <a:t>rifiuti </a:t>
            </a:r>
            <a:r>
              <a:rPr lang="it-IT" sz="1800" i="1" dirty="0">
                <a:solidFill>
                  <a:schemeClr val="tx1"/>
                </a:solidFill>
                <a:latin typeface="Calibri Light" panose="020F0302020204030204" pitchFamily="34" charset="0"/>
              </a:rPr>
              <a:t>e la </a:t>
            </a:r>
            <a:r>
              <a:rPr lang="it-IT" sz="1800" b="1" i="1" dirty="0">
                <a:solidFill>
                  <a:schemeClr val="tx1"/>
                </a:solidFill>
                <a:latin typeface="Calibri Light" panose="020F0302020204030204" pitchFamily="34" charset="0"/>
              </a:rPr>
              <a:t>stabilizzazione della </a:t>
            </a:r>
            <a:r>
              <a:rPr lang="it-IT" sz="1800" b="1" i="1" dirty="0" smtClean="0">
                <a:solidFill>
                  <a:schemeClr val="tx1"/>
                </a:solidFill>
                <a:latin typeface="Calibri Light" panose="020F0302020204030204" pitchFamily="34" charset="0"/>
              </a:rPr>
              <a:t>frazione organica</a:t>
            </a:r>
            <a:r>
              <a:rPr lang="it-IT" sz="1800" b="1" i="1" dirty="0">
                <a:solidFill>
                  <a:schemeClr val="tx1"/>
                </a:solidFill>
                <a:latin typeface="Calibri Light" panose="020F0302020204030204" pitchFamily="34" charset="0"/>
              </a:rPr>
              <a:t>.”</a:t>
            </a:r>
            <a:endParaRPr lang="it-IT" sz="1800" b="1" dirty="0">
              <a:solidFill>
                <a:schemeClr val="tx1"/>
              </a:solidFill>
              <a:latin typeface="Calibri Light" panose="020F0302020204030204" pitchFamily="34"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278" y="1909311"/>
            <a:ext cx="1493685" cy="21179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156630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lstStyle/>
          <a:p>
            <a:r>
              <a:rPr lang="it-IT" sz="2800" b="1" dirty="0">
                <a:solidFill>
                  <a:schemeClr val="tx1"/>
                </a:solidFill>
                <a:latin typeface="Calibri Light" panose="020F0302020204030204" pitchFamily="34" charset="0"/>
              </a:rPr>
              <a:t>1997-2017: 20 anni dal Decreto Ronchi</a:t>
            </a:r>
          </a:p>
        </p:txBody>
      </p:sp>
      <p:sp>
        <p:nvSpPr>
          <p:cNvPr id="4" name="TextBox 3"/>
          <p:cNvSpPr txBox="1"/>
          <p:nvPr/>
        </p:nvSpPr>
        <p:spPr>
          <a:xfrm>
            <a:off x="395536" y="-603448"/>
            <a:ext cx="1515158" cy="276999"/>
          </a:xfrm>
          <a:prstGeom prst="rect">
            <a:avLst/>
          </a:prstGeom>
          <a:noFill/>
        </p:spPr>
        <p:txBody>
          <a:bodyPr wrap="none" rtlCol="0">
            <a:spAutoFit/>
          </a:bodyPr>
          <a:lstStyle/>
          <a:p>
            <a:r>
              <a:rPr lang="pl-PL" dirty="0" err="1" smtClean="0"/>
              <a:t>Gwen</a:t>
            </a:r>
            <a:r>
              <a:rPr lang="pl-PL" dirty="0" smtClean="0"/>
              <a:t> </a:t>
            </a:r>
            <a:r>
              <a:rPr lang="pl-PL" dirty="0" err="1"/>
              <a:t>s</a:t>
            </a:r>
            <a:r>
              <a:rPr lang="pl-PL" dirty="0" err="1" smtClean="0"/>
              <a:t>tarts</a:t>
            </a:r>
            <a:r>
              <a:rPr lang="pl-PL" dirty="0" smtClean="0"/>
              <a:t> </a:t>
            </a:r>
            <a:r>
              <a:rPr lang="pl-PL" dirty="0" err="1" smtClean="0"/>
              <a:t>here</a:t>
            </a:r>
            <a:endParaRPr lang="en-GB" dirty="0"/>
          </a:p>
        </p:txBody>
      </p:sp>
      <p:cxnSp>
        <p:nvCxnSpPr>
          <p:cNvPr id="12" name="Straight Connector 11"/>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sp>
        <p:nvSpPr>
          <p:cNvPr id="15" name="Rectangle 14"/>
          <p:cNvSpPr/>
          <p:nvPr/>
        </p:nvSpPr>
        <p:spPr>
          <a:xfrm>
            <a:off x="3059832" y="2204864"/>
            <a:ext cx="5310336" cy="2246769"/>
          </a:xfrm>
          <a:prstGeom prst="rect">
            <a:avLst/>
          </a:prstGeom>
        </p:spPr>
        <p:txBody>
          <a:bodyPr wrap="square">
            <a:spAutoFit/>
          </a:bodyPr>
          <a:lstStyle/>
          <a:p>
            <a:pPr algn="just"/>
            <a:r>
              <a:rPr lang="it-IT" sz="2000" dirty="0" smtClean="0">
                <a:solidFill>
                  <a:srgbClr val="000000"/>
                </a:solidFill>
                <a:latin typeface="Calibri Light" panose="020F0302020204030204" pitchFamily="34" charset="0"/>
              </a:rPr>
              <a:t>Il 2017 è stato il ventennale del Decreto Ronchi, il D.lgs n.22 del 5/2/1997, la prima legge organica a disciplinare il settore rifiuti in Italia che recepiva in maniera coordinata tre Direttive europee all’interno dell’ordinamento Italiano: le direttive europee sui rifiuti, sui rifiuti pericolosi e sui rifiuti di imballaggio.</a:t>
            </a:r>
          </a:p>
        </p:txBody>
      </p:sp>
      <p:grpSp>
        <p:nvGrpSpPr>
          <p:cNvPr id="20" name="Group 19"/>
          <p:cNvGrpSpPr/>
          <p:nvPr/>
        </p:nvGrpSpPr>
        <p:grpSpPr>
          <a:xfrm>
            <a:off x="395536" y="2096380"/>
            <a:ext cx="2463736" cy="2463736"/>
            <a:chOff x="0" y="0"/>
            <a:chExt cx="2463736" cy="2463736"/>
          </a:xfrm>
        </p:grpSpPr>
        <p:sp>
          <p:nvSpPr>
            <p:cNvPr id="21" name="Oval 20"/>
            <p:cNvSpPr/>
            <p:nvPr/>
          </p:nvSpPr>
          <p:spPr>
            <a:xfrm>
              <a:off x="0" y="0"/>
              <a:ext cx="2463736" cy="2463736"/>
            </a:xfrm>
            <a:prstGeom prst="ellipse">
              <a:avLst/>
            </a:prstGeom>
            <a:gradFill rotWithShape="1">
              <a:gsLst>
                <a:gs pos="0">
                  <a:srgbClr val="9BBB59">
                    <a:alpha val="50000"/>
                    <a:hueOff val="0"/>
                    <a:satOff val="0"/>
                    <a:lumOff val="0"/>
                    <a:alphaOff val="0"/>
                    <a:shade val="51000"/>
                    <a:satMod val="130000"/>
                  </a:srgbClr>
                </a:gs>
                <a:gs pos="80000">
                  <a:srgbClr val="9BBB59">
                    <a:alpha val="50000"/>
                    <a:hueOff val="0"/>
                    <a:satOff val="0"/>
                    <a:lumOff val="0"/>
                    <a:alphaOff val="0"/>
                    <a:shade val="93000"/>
                    <a:satMod val="130000"/>
                  </a:srgbClr>
                </a:gs>
                <a:gs pos="100000">
                  <a:srgbClr val="9BBB59">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22" name="Oval 4"/>
            <p:cNvSpPr/>
            <p:nvPr/>
          </p:nvSpPr>
          <p:spPr>
            <a:xfrm>
              <a:off x="360806" y="360806"/>
              <a:ext cx="1742124" cy="1742124"/>
            </a:xfrm>
            <a:prstGeom prst="rect">
              <a:avLst/>
            </a:prstGeom>
            <a:noFill/>
            <a:ln>
              <a:noFill/>
            </a:ln>
            <a:effectLst/>
          </p:spPr>
          <p:txBody>
            <a:bodyPr spcFirstLastPara="0" vert="horz" wrap="square" lIns="0" tIns="0" rIns="0" bIns="0" numCol="1" spcCol="1270" anchor="ctr" anchorCtr="0">
              <a:noAutofit/>
            </a:bodyPr>
            <a:lstStyle/>
            <a:p>
              <a:pPr algn="ctr" defTabSz="1066800" fontAlgn="auto">
                <a:lnSpc>
                  <a:spcPct val="90000"/>
                </a:lnSpc>
                <a:spcAft>
                  <a:spcPct val="35000"/>
                </a:spcAft>
                <a:defRPr/>
              </a:pPr>
              <a:r>
                <a:rPr lang="it-IT" sz="2400" b="1" dirty="0" smtClean="0">
                  <a:solidFill>
                    <a:sysClr val="windowText" lastClr="000000"/>
                  </a:solidFill>
                  <a:latin typeface="Calibri"/>
                </a:rPr>
                <a:t>2017 </a:t>
              </a:r>
              <a:endParaRPr lang="it-IT" sz="3100" b="1" dirty="0" smtClean="0">
                <a:solidFill>
                  <a:sysClr val="windowText" lastClr="000000"/>
                </a:solidFill>
                <a:latin typeface="Calibri"/>
              </a:endParaRPr>
            </a:p>
            <a:p>
              <a:pPr algn="ctr" defTabSz="1066800" fontAlgn="auto">
                <a:lnSpc>
                  <a:spcPct val="90000"/>
                </a:lnSpc>
                <a:spcAft>
                  <a:spcPct val="35000"/>
                </a:spcAft>
                <a:defRPr/>
              </a:pPr>
              <a:r>
                <a:rPr lang="it-IT" sz="2400" dirty="0" smtClean="0">
                  <a:solidFill>
                    <a:sysClr val="windowText" lastClr="000000"/>
                  </a:solidFill>
                  <a:latin typeface="Calibri"/>
                </a:rPr>
                <a:t>20 anni dal Decreto Ronchi</a:t>
              </a:r>
              <a:endParaRPr lang="it-IT" sz="2400" dirty="0">
                <a:solidFill>
                  <a:sysClr val="windowText" lastClr="000000"/>
                </a:solidFill>
                <a:latin typeface="Calibri"/>
              </a:endParaRPr>
            </a:p>
          </p:txBody>
        </p:sp>
      </p:grpSp>
    </p:spTree>
    <p:extLst>
      <p:ext uri="{BB962C8B-B14F-4D97-AF65-F5344CB8AC3E}">
        <p14:creationId xmlns:p14="http://schemas.microsoft.com/office/powerpoint/2010/main" val="5032874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85701"/>
            <a:ext cx="7992888" cy="5444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63807" y="260648"/>
            <a:ext cx="9073008" cy="1143000"/>
          </a:xfrm>
        </p:spPr>
        <p:txBody>
          <a:bodyPr>
            <a:normAutofit/>
          </a:bodyPr>
          <a:lstStyle/>
          <a:p>
            <a:pPr fontAlgn="auto">
              <a:spcBef>
                <a:spcPts val="0"/>
              </a:spcBef>
              <a:spcAft>
                <a:spcPts val="0"/>
              </a:spcAft>
            </a:pPr>
            <a:r>
              <a:rPr lang="it-IT" sz="2800" b="1" dirty="0" smtClean="0">
                <a:solidFill>
                  <a:prstClr val="black"/>
                </a:solidFill>
                <a:latin typeface="Calibri Light" panose="020F0302020204030204" pitchFamily="34" charset="0"/>
              </a:rPr>
              <a:t>Limitazioni allo smaltimento in discarica</a:t>
            </a:r>
            <a:br>
              <a:rPr lang="it-IT" sz="2800" b="1" dirty="0" smtClean="0">
                <a:solidFill>
                  <a:prstClr val="black"/>
                </a:solidFill>
                <a:latin typeface="Calibri Light" panose="020F0302020204030204" pitchFamily="34" charset="0"/>
              </a:rPr>
            </a:br>
            <a:r>
              <a:rPr lang="it-IT" sz="2800" b="1" dirty="0" smtClean="0">
                <a:solidFill>
                  <a:srgbClr val="C00000"/>
                </a:solidFill>
                <a:latin typeface="Calibri Light" panose="020F0302020204030204" pitchFamily="34" charset="0"/>
              </a:rPr>
              <a:t>- </a:t>
            </a:r>
            <a:r>
              <a:rPr lang="it-IT" sz="2400" b="1" dirty="0" smtClean="0">
                <a:solidFill>
                  <a:srgbClr val="C00000"/>
                </a:solidFill>
                <a:latin typeface="Calibri Light" panose="020F0302020204030204" pitchFamily="34" charset="0"/>
              </a:rPr>
              <a:t>obbligo di pretrattamento -</a:t>
            </a:r>
            <a:endParaRPr lang="it-IT" sz="2800" b="1" dirty="0">
              <a:solidFill>
                <a:srgbClr val="C00000"/>
              </a:solidFill>
              <a:latin typeface="Calibri Light" panose="020F0302020204030204" pitchFamily="34" charset="0"/>
            </a:endParaRPr>
          </a:p>
        </p:txBody>
      </p:sp>
      <p:cxnSp>
        <p:nvCxnSpPr>
          <p:cNvPr id="4" name="Straight Connector 3"/>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sp>
        <p:nvSpPr>
          <p:cNvPr id="5" name="Oval 4"/>
          <p:cNvSpPr/>
          <p:nvPr/>
        </p:nvSpPr>
        <p:spPr>
          <a:xfrm>
            <a:off x="3779912" y="3775401"/>
            <a:ext cx="432048" cy="3024336"/>
          </a:xfrm>
          <a:prstGeom prst="ellipse">
            <a:avLst/>
          </a:prstGeom>
          <a:noFill/>
          <a:ln w="28575" cmpd="sng">
            <a:solidFill>
              <a:srgbClr val="C00000"/>
            </a:solidFill>
            <a:prstDash val="sys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13556789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graphicFrame>
        <p:nvGraphicFramePr>
          <p:cNvPr id="8" name="Table 7"/>
          <p:cNvGraphicFramePr>
            <a:graphicFrameLocks noGrp="1"/>
          </p:cNvGraphicFramePr>
          <p:nvPr>
            <p:extLst>
              <p:ext uri="{D42A27DB-BD31-4B8C-83A1-F6EECF244321}">
                <p14:modId xmlns:p14="http://schemas.microsoft.com/office/powerpoint/2010/main" val="4274641035"/>
              </p:ext>
            </p:extLst>
          </p:nvPr>
        </p:nvGraphicFramePr>
        <p:xfrm>
          <a:off x="395536" y="1556792"/>
          <a:ext cx="8280920" cy="4220527"/>
        </p:xfrm>
        <a:graphic>
          <a:graphicData uri="http://schemas.openxmlformats.org/drawingml/2006/table">
            <a:tbl>
              <a:tblPr firstRow="1" bandRow="1">
                <a:tableStyleId>{5940675A-B579-460E-94D1-54222C63F5DA}</a:tableStyleId>
              </a:tblPr>
              <a:tblGrid>
                <a:gridCol w="2160240"/>
                <a:gridCol w="3672408"/>
                <a:gridCol w="2448272"/>
              </a:tblGrid>
              <a:tr h="501967">
                <a:tc>
                  <a:txBody>
                    <a:bodyPr/>
                    <a:lstStyle/>
                    <a:p>
                      <a:r>
                        <a:rPr lang="it-IT" sz="1600" b="1" dirty="0" smtClean="0">
                          <a:effectLst/>
                        </a:rPr>
                        <a:t>Tipologia</a:t>
                      </a:r>
                      <a:r>
                        <a:rPr lang="it-IT" sz="1600" b="1" baseline="0" dirty="0" smtClean="0">
                          <a:effectLst/>
                        </a:rPr>
                        <a:t> di rifiuto</a:t>
                      </a:r>
                      <a:endParaRPr lang="it-IT" sz="1600" b="1" dirty="0">
                        <a:effectLst/>
                        <a:latin typeface="Calibri" panose="020F0502020204030204" pitchFamily="34" charset="0"/>
                      </a:endParaRPr>
                    </a:p>
                  </a:txBody>
                  <a:tcPr>
                    <a:solidFill>
                      <a:schemeClr val="accent1">
                        <a:lumMod val="20000"/>
                        <a:lumOff val="80000"/>
                      </a:schemeClr>
                    </a:solidFill>
                  </a:tcPr>
                </a:tc>
                <a:tc gridSpan="2">
                  <a:txBody>
                    <a:bodyPr/>
                    <a:lstStyle/>
                    <a:p>
                      <a:r>
                        <a:rPr lang="it-IT" sz="1600" b="1" dirty="0" smtClean="0">
                          <a:effectLst/>
                        </a:rPr>
                        <a:t>Riferimenti normativi</a:t>
                      </a:r>
                      <a:endParaRPr lang="it-IT" sz="1600" b="1" dirty="0">
                        <a:effectLst/>
                        <a:latin typeface="Calibri" panose="020F0502020204030204" pitchFamily="34" charset="0"/>
                      </a:endParaRPr>
                    </a:p>
                  </a:txBody>
                  <a:tcPr>
                    <a:solidFill>
                      <a:schemeClr val="accent1">
                        <a:lumMod val="20000"/>
                        <a:lumOff val="80000"/>
                      </a:schemeClr>
                    </a:solidFill>
                  </a:tcPr>
                </a:tc>
                <a:tc hMerge="1">
                  <a:txBody>
                    <a:bodyPr/>
                    <a:lstStyle/>
                    <a:p>
                      <a:endParaRPr lang="it-IT"/>
                    </a:p>
                  </a:txBody>
                  <a:tcPr/>
                </a:tc>
              </a:tr>
              <a:tr h="501967">
                <a:tc>
                  <a:txBody>
                    <a:bodyPr/>
                    <a:lstStyle/>
                    <a:p>
                      <a:r>
                        <a:rPr lang="it-IT" sz="1600" b="1" dirty="0" smtClean="0">
                          <a:latin typeface="Calibri" panose="020F0502020204030204" pitchFamily="34" charset="0"/>
                        </a:rPr>
                        <a:t>Rifiuti urbani indifferenziati tal quali</a:t>
                      </a:r>
                      <a:endParaRPr lang="it-IT" sz="1600" b="1" dirty="0">
                        <a:latin typeface="Calibri" panose="020F0502020204030204" pitchFamily="34" charset="0"/>
                      </a:endParaRPr>
                    </a:p>
                  </a:txBody>
                  <a:tcPr anchor="ctr"/>
                </a:tc>
                <a:tc gridSpan="2">
                  <a:txBody>
                    <a:bodyPr/>
                    <a:lstStyle/>
                    <a:p>
                      <a:pPr>
                        <a:lnSpc>
                          <a:spcPct val="115000"/>
                        </a:lnSpc>
                        <a:spcAft>
                          <a:spcPts val="0"/>
                        </a:spcAft>
                      </a:pPr>
                      <a:r>
                        <a:rPr lang="it-IT" sz="1600" b="0" dirty="0" smtClean="0">
                          <a:solidFill>
                            <a:schemeClr val="tx1"/>
                          </a:solidFill>
                          <a:latin typeface="+mn-lt"/>
                        </a:rPr>
                        <a:t>Obbligo di pretrattamento di cui all’art.7 comma 1 del D.lgs 36/2003 </a:t>
                      </a:r>
                      <a:endParaRPr lang="it-IT" sz="1600" b="0" dirty="0">
                        <a:effectLst/>
                        <a:latin typeface="+mn-lt"/>
                        <a:ea typeface="Calibri"/>
                        <a:cs typeface="Times New Roman"/>
                      </a:endParaRPr>
                    </a:p>
                  </a:txBody>
                  <a:tcPr anchor="ctr"/>
                </a:tc>
                <a:tc hMerge="1">
                  <a:txBody>
                    <a:bodyPr/>
                    <a:lstStyle/>
                    <a:p>
                      <a:endParaRPr lang="it-IT"/>
                    </a:p>
                  </a:txBody>
                  <a:tcPr/>
                </a:tc>
              </a:tr>
              <a:tr h="501967">
                <a:tc>
                  <a:txBody>
                    <a:bodyPr/>
                    <a:lstStyle/>
                    <a:p>
                      <a:r>
                        <a:rPr lang="it-IT" sz="1600" b="1" i="0" u="none" strike="noStrike" kern="1200" baseline="0" dirty="0" smtClean="0">
                          <a:solidFill>
                            <a:schemeClr val="tx1"/>
                          </a:solidFill>
                          <a:latin typeface="+mn-lt"/>
                          <a:ea typeface="+mn-ea"/>
                          <a:cs typeface="+mn-cs"/>
                        </a:rPr>
                        <a:t>Rifiuti non ammessi ai sensi dell’articolo 6 del d.lgs. n. 36/2003</a:t>
                      </a:r>
                      <a:endParaRPr lang="it-IT" sz="1400" b="1" dirty="0">
                        <a:latin typeface="Calibri" panose="020F0502020204030204" pitchFamily="34" charset="0"/>
                      </a:endParaRPr>
                    </a:p>
                  </a:txBody>
                  <a:tcPr anchor="ctr"/>
                </a:tc>
                <a:tc gridSpan="2">
                  <a:txBody>
                    <a:bodyPr/>
                    <a:lstStyle/>
                    <a:p>
                      <a:r>
                        <a:rPr lang="it-IT" sz="1600" b="0" i="0" u="none" strike="noStrike" kern="1200" baseline="0" dirty="0" smtClean="0">
                          <a:solidFill>
                            <a:schemeClr val="tx1"/>
                          </a:solidFill>
                          <a:latin typeface="+mn-lt"/>
                          <a:ea typeface="+mn-ea"/>
                          <a:cs typeface="+mn-cs"/>
                        </a:rPr>
                        <a:t>art. 6 del </a:t>
                      </a:r>
                      <a:r>
                        <a:rPr lang="it-IT" sz="1600" b="0" dirty="0" smtClean="0">
                          <a:solidFill>
                            <a:schemeClr val="tx1"/>
                          </a:solidFill>
                          <a:latin typeface="+mn-lt"/>
                        </a:rPr>
                        <a:t>D.lgs </a:t>
                      </a:r>
                      <a:r>
                        <a:rPr lang="it-IT" sz="1600" b="0" i="0" u="none" strike="noStrike" kern="1200" baseline="0" dirty="0" smtClean="0">
                          <a:solidFill>
                            <a:schemeClr val="tx1"/>
                          </a:solidFill>
                          <a:latin typeface="+mn-lt"/>
                          <a:ea typeface="+mn-ea"/>
                          <a:cs typeface="+mn-cs"/>
                        </a:rPr>
                        <a:t>36/2003 (rifiuti allo stato liquido, esplosivi, rifiuti contenenti sostanze corrosive, pnaumatici interi o triturati etc...)</a:t>
                      </a:r>
                      <a:endParaRPr lang="it-IT" sz="1400" b="0" dirty="0" smtClean="0">
                        <a:effectLst/>
                        <a:latin typeface="EUAlbertina"/>
                        <a:ea typeface="Calibri"/>
                        <a:cs typeface="Times New Roman"/>
                      </a:endParaRPr>
                    </a:p>
                  </a:txBody>
                  <a:tcPr anchor="ctr"/>
                </a:tc>
                <a:tc hMerge="1">
                  <a:txBody>
                    <a:bodyPr/>
                    <a:lstStyle/>
                    <a:p>
                      <a:endParaRPr lang="it-IT"/>
                    </a:p>
                  </a:txBody>
                  <a:tcPr/>
                </a:tc>
              </a:tr>
              <a:tr h="194310">
                <a:tc rowSpan="4">
                  <a:txBody>
                    <a:bodyPr/>
                    <a:lstStyle/>
                    <a:p>
                      <a:r>
                        <a:rPr lang="it-IT" sz="1600" b="1" i="0" u="none" strike="noStrike" kern="1200" baseline="0" dirty="0" smtClean="0">
                          <a:solidFill>
                            <a:schemeClr val="tx1"/>
                          </a:solidFill>
                          <a:latin typeface="+mn-lt"/>
                          <a:ea typeface="+mn-ea"/>
                          <a:cs typeface="+mn-cs"/>
                        </a:rPr>
                        <a:t>Altri divieti fissati dalla normativa di settore per specifici</a:t>
                      </a:r>
                    </a:p>
                    <a:p>
                      <a:r>
                        <a:rPr lang="it-IT" sz="1600" b="1" i="0" u="none" strike="noStrike" kern="1200" baseline="0" dirty="0" smtClean="0">
                          <a:solidFill>
                            <a:schemeClr val="tx1"/>
                          </a:solidFill>
                          <a:latin typeface="+mn-lt"/>
                          <a:ea typeface="+mn-ea"/>
                          <a:cs typeface="+mn-cs"/>
                        </a:rPr>
                        <a:t>flussi di rifiuti</a:t>
                      </a:r>
                      <a:endParaRPr lang="it-IT" sz="1400" dirty="0">
                        <a:effectLst/>
                        <a:latin typeface="EUAlbertina"/>
                        <a:ea typeface="Calibri"/>
                        <a:cs typeface="Times New Roman"/>
                      </a:endParaRPr>
                    </a:p>
                  </a:txBody>
                  <a:tcPr anchor="ctr"/>
                </a:tc>
                <a:tc>
                  <a:txBody>
                    <a:bodyPr/>
                    <a:lstStyle/>
                    <a:p>
                      <a:r>
                        <a:rPr lang="it-IT" sz="1600" dirty="0" smtClean="0">
                          <a:effectLst/>
                          <a:latin typeface="+mn-lt"/>
                          <a:ea typeface="Calibri"/>
                          <a:cs typeface="Times New Roman"/>
                        </a:rPr>
                        <a:t>Veicoli fuori uso </a:t>
                      </a:r>
                      <a:endParaRPr lang="it-IT" sz="1600" dirty="0">
                        <a:effectLst/>
                        <a:latin typeface="+mn-lt"/>
                        <a:ea typeface="Calibri"/>
                        <a:cs typeface="Times New Roman"/>
                      </a:endParaRPr>
                    </a:p>
                  </a:txBody>
                  <a:tcPr anchor="ctr"/>
                </a:tc>
                <a:tc>
                  <a:txBody>
                    <a:bodyPr/>
                    <a:lstStyle/>
                    <a:p>
                      <a:pPr algn="just"/>
                      <a:r>
                        <a:rPr lang="it-IT" sz="1600" b="0" dirty="0" smtClean="0">
                          <a:solidFill>
                            <a:schemeClr val="tx1"/>
                          </a:solidFill>
                          <a:latin typeface="+mn-lt"/>
                        </a:rPr>
                        <a:t>D.lgs</a:t>
                      </a:r>
                      <a:r>
                        <a:rPr lang="it-IT" sz="1600" b="0" baseline="0" dirty="0" smtClean="0">
                          <a:solidFill>
                            <a:schemeClr val="tx1"/>
                          </a:solidFill>
                          <a:latin typeface="+mn-lt"/>
                        </a:rPr>
                        <a:t> n.</a:t>
                      </a:r>
                      <a:r>
                        <a:rPr lang="it-IT" sz="1600" dirty="0" smtClean="0"/>
                        <a:t>209/2003</a:t>
                      </a:r>
                      <a:endParaRPr lang="it-IT" sz="1600" dirty="0">
                        <a:effectLst/>
                        <a:latin typeface="+mn-lt"/>
                        <a:ea typeface="Calibri"/>
                        <a:cs typeface="Times New Roman"/>
                      </a:endParaRPr>
                    </a:p>
                  </a:txBody>
                  <a:tcPr anchor="ctr"/>
                </a:tc>
              </a:tr>
              <a:tr h="194310">
                <a:tc vMerge="1">
                  <a:txBody>
                    <a:bodyPr/>
                    <a:lstStyle/>
                    <a:p>
                      <a:endParaRPr lang="it-IT"/>
                    </a:p>
                  </a:txBody>
                  <a:tcPr/>
                </a:tc>
                <a:tc>
                  <a:txBody>
                    <a:bodyPr/>
                    <a:lstStyle/>
                    <a:p>
                      <a:r>
                        <a:rPr lang="it-IT" sz="1600" b="0" i="0" u="none" strike="noStrike" kern="1200" baseline="0" dirty="0" smtClean="0">
                          <a:solidFill>
                            <a:schemeClr val="tx1"/>
                          </a:solidFill>
                          <a:latin typeface="+mn-lt"/>
                          <a:ea typeface="+mn-ea"/>
                          <a:cs typeface="+mn-cs"/>
                        </a:rPr>
                        <a:t>Pile e accumulatori</a:t>
                      </a:r>
                      <a:endParaRPr lang="it-IT" sz="1600" b="0" dirty="0">
                        <a:effectLst/>
                        <a:latin typeface="+mn-lt"/>
                        <a:ea typeface="Calibri"/>
                        <a:cs typeface="Times New Roman"/>
                      </a:endParaRPr>
                    </a:p>
                  </a:txBody>
                  <a:tcPr anchor="ctr"/>
                </a:tc>
                <a:tc>
                  <a:txBody>
                    <a:bodyPr/>
                    <a:lstStyle/>
                    <a:p>
                      <a:r>
                        <a:rPr lang="it-IT" sz="1600" b="0" i="0" u="none" strike="noStrike" kern="1200" baseline="0" dirty="0" smtClean="0">
                          <a:solidFill>
                            <a:schemeClr val="tx1"/>
                          </a:solidFill>
                          <a:latin typeface="+mn-lt"/>
                          <a:ea typeface="+mn-ea"/>
                          <a:cs typeface="+mn-cs"/>
                        </a:rPr>
                        <a:t>D.lgs. n.188/2008</a:t>
                      </a:r>
                      <a:endParaRPr lang="it-IT" sz="1600" dirty="0">
                        <a:effectLst/>
                        <a:latin typeface="+mn-lt"/>
                        <a:ea typeface="Calibri"/>
                        <a:cs typeface="Times New Roman"/>
                      </a:endParaRPr>
                    </a:p>
                  </a:txBody>
                  <a:tcPr anchor="ctr"/>
                </a:tc>
              </a:tr>
              <a:tr h="194310">
                <a:tc vMerge="1">
                  <a:txBody>
                    <a:bodyPr/>
                    <a:lstStyle/>
                    <a:p>
                      <a:endParaRPr lang="it-IT"/>
                    </a:p>
                  </a:txBody>
                  <a:tcPr/>
                </a:tc>
                <a:tc>
                  <a:txBody>
                    <a:bodyPr/>
                    <a:lstStyle/>
                    <a:p>
                      <a:r>
                        <a:rPr lang="it-IT" sz="1600" b="0" i="0" u="none" strike="noStrike" kern="1200" baseline="0" dirty="0" smtClean="0">
                          <a:solidFill>
                            <a:schemeClr val="tx1"/>
                          </a:solidFill>
                          <a:latin typeface="+mn-lt"/>
                          <a:ea typeface="+mn-ea"/>
                          <a:cs typeface="+mn-cs"/>
                        </a:rPr>
                        <a:t>RAEE</a:t>
                      </a:r>
                      <a:endParaRPr lang="it-IT" sz="1600" b="0" dirty="0">
                        <a:effectLst/>
                        <a:latin typeface="+mn-lt"/>
                        <a:ea typeface="Calibri"/>
                        <a:cs typeface="Times New Roman"/>
                      </a:endParaRPr>
                    </a:p>
                  </a:txBody>
                  <a:tcPr anchor="ctr"/>
                </a:tc>
                <a:tc>
                  <a:txBody>
                    <a:bodyPr/>
                    <a:lstStyle/>
                    <a:p>
                      <a:r>
                        <a:rPr lang="it-IT" sz="1600" b="0" i="0" u="none" strike="noStrike" kern="1200" baseline="0" dirty="0" smtClean="0">
                          <a:solidFill>
                            <a:schemeClr val="tx1"/>
                          </a:solidFill>
                          <a:latin typeface="+mn-lt"/>
                          <a:ea typeface="+mn-ea"/>
                          <a:cs typeface="+mn-cs"/>
                        </a:rPr>
                        <a:t>D.lgs. </a:t>
                      </a:r>
                      <a:r>
                        <a:rPr lang="es-ES" sz="1600" b="0" i="0" u="none" strike="noStrike" kern="1200" baseline="0" dirty="0" smtClean="0">
                          <a:solidFill>
                            <a:schemeClr val="tx1"/>
                          </a:solidFill>
                          <a:latin typeface="+mn-lt"/>
                          <a:ea typeface="+mn-ea"/>
                          <a:cs typeface="+mn-cs"/>
                        </a:rPr>
                        <a:t> n.49/2014</a:t>
                      </a:r>
                      <a:endParaRPr lang="it-IT" sz="1600" dirty="0">
                        <a:effectLst/>
                        <a:latin typeface="+mn-lt"/>
                        <a:ea typeface="Calibri"/>
                        <a:cs typeface="Times New Roman"/>
                      </a:endParaRPr>
                    </a:p>
                  </a:txBody>
                  <a:tcPr anchor="ctr"/>
                </a:tc>
              </a:tr>
              <a:tr h="194310">
                <a:tc vMerge="1">
                  <a:txBody>
                    <a:bodyPr/>
                    <a:lstStyle/>
                    <a:p>
                      <a:endParaRPr lang="it-IT"/>
                    </a:p>
                  </a:txBody>
                  <a:tcPr/>
                </a:tc>
                <a:tc>
                  <a:txBody>
                    <a:bodyPr/>
                    <a:lstStyle/>
                    <a:p>
                      <a:r>
                        <a:rPr lang="it-IT" sz="1600" dirty="0" smtClean="0">
                          <a:effectLst/>
                          <a:latin typeface="+mn-lt"/>
                          <a:ea typeface="Calibri"/>
                          <a:cs typeface="Times New Roman"/>
                        </a:rPr>
                        <a:t>Rifiuti di imballaggio </a:t>
                      </a:r>
                      <a:r>
                        <a:rPr lang="it-IT" sz="1600" b="0" i="0" u="none" strike="noStrike" kern="1200" baseline="0" dirty="0" smtClean="0">
                          <a:solidFill>
                            <a:schemeClr val="tx1"/>
                          </a:solidFill>
                          <a:latin typeface="+mn-lt"/>
                          <a:ea typeface="+mn-ea"/>
                          <a:cs typeface="+mn-cs"/>
                        </a:rPr>
                        <a:t>(ad eccezione di partite con una %le di impurità tale da impedirne l’avvio a riciclo/recupero e degli scarti derivanti dalle operazioni di selezione, riciclo e recupero)</a:t>
                      </a:r>
                      <a:endParaRPr lang="it-IT" sz="1600" dirty="0" smtClean="0">
                        <a:effectLst/>
                        <a:latin typeface="+mn-lt"/>
                        <a:ea typeface="Calibri"/>
                        <a:cs typeface="Times New Roman"/>
                      </a:endParaRPr>
                    </a:p>
                  </a:txBody>
                  <a:tcPr anchor="ctr"/>
                </a:tc>
                <a:tc>
                  <a:txBody>
                    <a:bodyPr/>
                    <a:lstStyle/>
                    <a:p>
                      <a:r>
                        <a:rPr lang="it-IT" sz="1600" b="0" i="0" u="none" strike="noStrike" kern="1200" baseline="0" dirty="0" smtClean="0">
                          <a:solidFill>
                            <a:schemeClr val="tx1"/>
                          </a:solidFill>
                          <a:latin typeface="+mn-lt"/>
                          <a:ea typeface="+mn-ea"/>
                          <a:cs typeface="+mn-cs"/>
                        </a:rPr>
                        <a:t>D.lgs. n.152/2006  art. 226, comma 1</a:t>
                      </a:r>
                      <a:endParaRPr lang="it-IT" sz="1600" dirty="0">
                        <a:effectLst/>
                        <a:latin typeface="+mn-lt"/>
                        <a:ea typeface="Calibri"/>
                        <a:cs typeface="Times New Roman"/>
                      </a:endParaRPr>
                    </a:p>
                  </a:txBody>
                  <a:tcPr anchor="ctr"/>
                </a:tc>
              </a:tr>
            </a:tbl>
          </a:graphicData>
        </a:graphic>
      </p:graphicFrame>
      <p:sp>
        <p:nvSpPr>
          <p:cNvPr id="10" name="Title 2"/>
          <p:cNvSpPr txBox="1">
            <a:spLocks/>
          </p:cNvSpPr>
          <p:nvPr/>
        </p:nvSpPr>
        <p:spPr>
          <a:xfrm>
            <a:off x="63807" y="260648"/>
            <a:ext cx="907300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Bef>
                <a:spcPts val="0"/>
              </a:spcBef>
              <a:spcAft>
                <a:spcPts val="0"/>
              </a:spcAft>
            </a:pPr>
            <a:r>
              <a:rPr lang="it-IT" sz="2800" b="1" dirty="0" smtClean="0">
                <a:solidFill>
                  <a:prstClr val="black"/>
                </a:solidFill>
                <a:latin typeface="Calibri Light" panose="020F0302020204030204" pitchFamily="34" charset="0"/>
              </a:rPr>
              <a:t>Limitazioni allo smaltimento in discarica</a:t>
            </a:r>
            <a:br>
              <a:rPr lang="it-IT" sz="2800" b="1" dirty="0" smtClean="0">
                <a:solidFill>
                  <a:prstClr val="black"/>
                </a:solidFill>
                <a:latin typeface="Calibri Light" panose="020F0302020204030204" pitchFamily="34" charset="0"/>
              </a:rPr>
            </a:br>
            <a:r>
              <a:rPr lang="it-IT" sz="2800" b="1" dirty="0" smtClean="0">
                <a:solidFill>
                  <a:srgbClr val="C00000"/>
                </a:solidFill>
                <a:latin typeface="Calibri Light" panose="020F0302020204030204" pitchFamily="34" charset="0"/>
              </a:rPr>
              <a:t>- </a:t>
            </a:r>
            <a:r>
              <a:rPr lang="it-IT" sz="2400" b="1" dirty="0" smtClean="0">
                <a:solidFill>
                  <a:srgbClr val="C00000"/>
                </a:solidFill>
                <a:latin typeface="Calibri Light" panose="020F0302020204030204" pitchFamily="34" charset="0"/>
              </a:rPr>
              <a:t>divieti di smaltimento in discarica -</a:t>
            </a:r>
            <a:endParaRPr lang="it-IT" sz="2800" b="1" dirty="0">
              <a:solidFill>
                <a:srgbClr val="C00000"/>
              </a:solidFill>
              <a:latin typeface="Calibri Light" panose="020F0302020204030204" pitchFamily="34" charset="0"/>
            </a:endParaRPr>
          </a:p>
        </p:txBody>
      </p:sp>
    </p:spTree>
    <p:extLst>
      <p:ext uri="{BB962C8B-B14F-4D97-AF65-F5344CB8AC3E}">
        <p14:creationId xmlns:p14="http://schemas.microsoft.com/office/powerpoint/2010/main" val="20755829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5732" y="332656"/>
            <a:ext cx="8229600" cy="1143000"/>
          </a:xfrm>
        </p:spPr>
        <p:txBody>
          <a:bodyPr>
            <a:normAutofit fontScale="90000"/>
          </a:bodyPr>
          <a:lstStyle/>
          <a:p>
            <a:pPr>
              <a:spcBef>
                <a:spcPts val="0"/>
              </a:spcBef>
            </a:pPr>
            <a:r>
              <a:rPr lang="it-IT" sz="3100" b="1" dirty="0">
                <a:solidFill>
                  <a:prstClr val="black"/>
                </a:solidFill>
                <a:latin typeface="Calibri Light" panose="020F0302020204030204" pitchFamily="34" charset="0"/>
              </a:rPr>
              <a:t>Il D.lgs. 152/2006</a:t>
            </a:r>
            <a:br>
              <a:rPr lang="it-IT" sz="3100" b="1" dirty="0">
                <a:solidFill>
                  <a:prstClr val="black"/>
                </a:solidFill>
                <a:latin typeface="Calibri Light" panose="020F0302020204030204" pitchFamily="34" charset="0"/>
              </a:rPr>
            </a:br>
            <a:r>
              <a:rPr lang="it-IT" sz="2200" dirty="0" smtClean="0">
                <a:solidFill>
                  <a:srgbClr val="C00000"/>
                </a:solidFill>
                <a:latin typeface="Calibri Light" panose="020F0302020204030204" pitchFamily="34" charset="0"/>
              </a:rPr>
              <a:t>Principio di prossimità per l’avvio a riciclo dei rifiuti da raccolta differenziata</a:t>
            </a:r>
            <a:endParaRPr lang="it-IT" sz="2200" dirty="0">
              <a:solidFill>
                <a:srgbClr val="C00000"/>
              </a:solidFill>
              <a:latin typeface="Calibri Light" panose="020F0302020204030204" pitchFamily="34" charset="0"/>
            </a:endParaRPr>
          </a:p>
        </p:txBody>
      </p:sp>
      <p:cxnSp>
        <p:nvCxnSpPr>
          <p:cNvPr id="4" name="Straight Connector 3"/>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sp>
        <p:nvSpPr>
          <p:cNvPr id="2" name="Rectangle 1"/>
          <p:cNvSpPr/>
          <p:nvPr/>
        </p:nvSpPr>
        <p:spPr>
          <a:xfrm>
            <a:off x="611560" y="2348880"/>
            <a:ext cx="7920880" cy="1938992"/>
          </a:xfrm>
          <a:prstGeom prst="rect">
            <a:avLst/>
          </a:prstGeom>
        </p:spPr>
        <p:txBody>
          <a:bodyPr wrap="square">
            <a:spAutoFit/>
          </a:bodyPr>
          <a:lstStyle/>
          <a:p>
            <a:pPr algn="just"/>
            <a:r>
              <a:rPr lang="it-IT" sz="2000" b="1" dirty="0" smtClean="0">
                <a:solidFill>
                  <a:schemeClr val="tx1"/>
                </a:solidFill>
                <a:latin typeface="Calibri Light" panose="020F0302020204030204" pitchFamily="34" charset="0"/>
              </a:rPr>
              <a:t>Art. 181</a:t>
            </a:r>
            <a:r>
              <a:rPr lang="it-IT" sz="2000" b="1" dirty="0">
                <a:solidFill>
                  <a:schemeClr val="tx1"/>
                </a:solidFill>
                <a:latin typeface="Calibri Light" panose="020F0302020204030204" pitchFamily="34" charset="0"/>
              </a:rPr>
              <a:t>. Riciclaggio e recupero dei </a:t>
            </a:r>
            <a:r>
              <a:rPr lang="it-IT" sz="2000" b="1" dirty="0" smtClean="0">
                <a:solidFill>
                  <a:schemeClr val="tx1"/>
                </a:solidFill>
                <a:latin typeface="Calibri Light" panose="020F0302020204030204" pitchFamily="34" charset="0"/>
              </a:rPr>
              <a:t>rifiuti, comma 5</a:t>
            </a:r>
            <a:endParaRPr lang="it-IT" sz="2000" b="1" dirty="0">
              <a:solidFill>
                <a:schemeClr val="tx1"/>
              </a:solidFill>
              <a:latin typeface="Calibri Light" panose="020F0302020204030204" pitchFamily="34" charset="0"/>
            </a:endParaRPr>
          </a:p>
          <a:p>
            <a:pPr algn="just"/>
            <a:r>
              <a:rPr lang="it-IT" sz="2000" i="1" dirty="0" smtClean="0">
                <a:solidFill>
                  <a:schemeClr val="tx1"/>
                </a:solidFill>
                <a:latin typeface="Calibri Light" panose="020F0302020204030204" pitchFamily="34" charset="0"/>
              </a:rPr>
              <a:t>(</a:t>
            </a:r>
            <a:r>
              <a:rPr lang="it-IT" sz="2000" i="1" dirty="0" smtClean="0">
                <a:solidFill>
                  <a:srgbClr val="C00000"/>
                </a:solidFill>
                <a:latin typeface="Calibri Light" panose="020F0302020204030204" pitchFamily="34" charset="0"/>
              </a:rPr>
              <a:t>articolo </a:t>
            </a:r>
            <a:r>
              <a:rPr lang="it-IT" sz="2000" i="1" dirty="0">
                <a:solidFill>
                  <a:srgbClr val="C00000"/>
                </a:solidFill>
                <a:latin typeface="Calibri Light" panose="020F0302020204030204" pitchFamily="34" charset="0"/>
              </a:rPr>
              <a:t>così sostituito dall'art. 7 del d.lgs. n. </a:t>
            </a:r>
            <a:r>
              <a:rPr lang="it-IT" sz="2000" i="1" dirty="0" smtClean="0">
                <a:solidFill>
                  <a:srgbClr val="C00000"/>
                </a:solidFill>
                <a:latin typeface="Calibri Light" panose="020F0302020204030204" pitchFamily="34" charset="0"/>
              </a:rPr>
              <a:t>205/2010</a:t>
            </a:r>
            <a:r>
              <a:rPr lang="it-IT" sz="2000" i="1" dirty="0" smtClean="0">
                <a:solidFill>
                  <a:schemeClr val="tx1"/>
                </a:solidFill>
                <a:latin typeface="Calibri Light" panose="020F0302020204030204" pitchFamily="34" charset="0"/>
              </a:rPr>
              <a:t>)</a:t>
            </a:r>
          </a:p>
          <a:p>
            <a:pPr algn="just"/>
            <a:r>
              <a:rPr lang="it-IT" sz="2000" dirty="0" smtClean="0">
                <a:solidFill>
                  <a:schemeClr val="tx1"/>
                </a:solidFill>
                <a:latin typeface="Calibri Light" panose="020F0302020204030204" pitchFamily="34" charset="0"/>
              </a:rPr>
              <a:t>Pur specificando che la </a:t>
            </a:r>
            <a:r>
              <a:rPr lang="it-IT" sz="2000" b="1" dirty="0">
                <a:solidFill>
                  <a:srgbClr val="C00000"/>
                </a:solidFill>
                <a:latin typeface="Calibri Light" panose="020F0302020204030204" pitchFamily="34" charset="0"/>
              </a:rPr>
              <a:t>libera circolazione sul territorio </a:t>
            </a:r>
            <a:r>
              <a:rPr lang="it-IT" sz="2000" b="1" dirty="0" smtClean="0">
                <a:solidFill>
                  <a:srgbClr val="C00000"/>
                </a:solidFill>
                <a:latin typeface="Calibri Light" panose="020F0302020204030204" pitchFamily="34" charset="0"/>
              </a:rPr>
              <a:t>nazionale </a:t>
            </a:r>
            <a:r>
              <a:rPr lang="it-IT" sz="2000" dirty="0" smtClean="0">
                <a:solidFill>
                  <a:schemeClr val="tx1"/>
                </a:solidFill>
                <a:latin typeface="Calibri Light" panose="020F0302020204030204" pitchFamily="34" charset="0"/>
              </a:rPr>
              <a:t>per </a:t>
            </a:r>
            <a:r>
              <a:rPr lang="it-IT" sz="2000" dirty="0">
                <a:solidFill>
                  <a:schemeClr val="tx1"/>
                </a:solidFill>
                <a:latin typeface="Calibri Light" panose="020F0302020204030204" pitchFamily="34" charset="0"/>
              </a:rPr>
              <a:t>le frazioni di </a:t>
            </a:r>
            <a:r>
              <a:rPr lang="it-IT" sz="2000" b="1" dirty="0">
                <a:solidFill>
                  <a:srgbClr val="C00000"/>
                </a:solidFill>
                <a:latin typeface="Calibri Light" panose="020F0302020204030204" pitchFamily="34" charset="0"/>
              </a:rPr>
              <a:t>rifiuti urbani </a:t>
            </a:r>
            <a:r>
              <a:rPr lang="it-IT" sz="2000" dirty="0">
                <a:solidFill>
                  <a:schemeClr val="tx1"/>
                </a:solidFill>
                <a:latin typeface="Calibri Light" panose="020F0302020204030204" pitchFamily="34" charset="0"/>
              </a:rPr>
              <a:t>oggetto di </a:t>
            </a:r>
            <a:r>
              <a:rPr lang="it-IT" sz="2000" b="1" dirty="0">
                <a:solidFill>
                  <a:srgbClr val="C00000"/>
                </a:solidFill>
                <a:latin typeface="Calibri Light" panose="020F0302020204030204" pitchFamily="34" charset="0"/>
              </a:rPr>
              <a:t>raccolta differenziata </a:t>
            </a:r>
            <a:r>
              <a:rPr lang="it-IT" sz="2000" dirty="0">
                <a:solidFill>
                  <a:schemeClr val="tx1"/>
                </a:solidFill>
                <a:latin typeface="Calibri Light" panose="020F0302020204030204" pitchFamily="34" charset="0"/>
              </a:rPr>
              <a:t>destinati al riciclaggio ed al recupero </a:t>
            </a:r>
            <a:r>
              <a:rPr lang="it-IT" sz="2000" b="1" dirty="0">
                <a:solidFill>
                  <a:srgbClr val="C00000"/>
                </a:solidFill>
                <a:latin typeface="Calibri Light" panose="020F0302020204030204" pitchFamily="34" charset="0"/>
              </a:rPr>
              <a:t>è sempre </a:t>
            </a:r>
            <a:r>
              <a:rPr lang="it-IT" sz="2000" b="1" dirty="0" smtClean="0">
                <a:solidFill>
                  <a:srgbClr val="C00000"/>
                </a:solidFill>
                <a:latin typeface="Calibri Light" panose="020F0302020204030204" pitchFamily="34" charset="0"/>
              </a:rPr>
              <a:t>ammessa</a:t>
            </a:r>
            <a:r>
              <a:rPr lang="it-IT" sz="2000" dirty="0" smtClean="0">
                <a:solidFill>
                  <a:schemeClr val="tx1"/>
                </a:solidFill>
                <a:latin typeface="Calibri Light" panose="020F0302020204030204" pitchFamily="34" charset="0"/>
              </a:rPr>
              <a:t>, l’art</a:t>
            </a:r>
            <a:r>
              <a:rPr lang="it-IT" sz="2000" dirty="0">
                <a:solidFill>
                  <a:schemeClr val="tx1"/>
                </a:solidFill>
                <a:latin typeface="Calibri Light" panose="020F0302020204030204" pitchFamily="34" charset="0"/>
              </a:rPr>
              <a:t>. 181 c.5 </a:t>
            </a:r>
            <a:r>
              <a:rPr lang="it-IT" sz="2000" dirty="0" smtClean="0">
                <a:solidFill>
                  <a:schemeClr val="tx1"/>
                </a:solidFill>
                <a:latin typeface="Calibri Light" panose="020F0302020204030204" pitchFamily="34" charset="0"/>
              </a:rPr>
              <a:t>specifica che deve essere privilegiato il </a:t>
            </a:r>
            <a:r>
              <a:rPr lang="it-IT" sz="2000" b="1" dirty="0">
                <a:solidFill>
                  <a:srgbClr val="C00000"/>
                </a:solidFill>
                <a:latin typeface="Calibri Light" panose="020F0302020204030204" pitchFamily="34" charset="0"/>
              </a:rPr>
              <a:t>principio di prossimità </a:t>
            </a:r>
            <a:r>
              <a:rPr lang="it-IT" sz="2000" dirty="0" smtClean="0">
                <a:solidFill>
                  <a:schemeClr val="tx1"/>
                </a:solidFill>
                <a:latin typeface="Calibri Light" panose="020F0302020204030204" pitchFamily="34" charset="0"/>
              </a:rPr>
              <a:t>agli impianti di recupero.</a:t>
            </a:r>
            <a:endParaRPr lang="it-IT" sz="2000" dirty="0">
              <a:solidFill>
                <a:schemeClr val="tx1"/>
              </a:solidFill>
              <a:latin typeface="Calibri Light" panose="020F0302020204030204" pitchFamily="34" charset="0"/>
            </a:endParaRPr>
          </a:p>
        </p:txBody>
      </p:sp>
      <p:pic>
        <p:nvPicPr>
          <p:cNvPr id="16386" name="Picture 2" descr="Risultati immagini per camion rifiut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5571" y="5517232"/>
            <a:ext cx="1510885" cy="1130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2662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5732" y="332656"/>
            <a:ext cx="8229600" cy="1143000"/>
          </a:xfrm>
        </p:spPr>
        <p:txBody>
          <a:bodyPr>
            <a:normAutofit/>
          </a:bodyPr>
          <a:lstStyle/>
          <a:p>
            <a:pPr>
              <a:spcBef>
                <a:spcPts val="0"/>
              </a:spcBef>
            </a:pPr>
            <a:r>
              <a:rPr lang="it-IT" sz="2800" b="1" dirty="0">
                <a:solidFill>
                  <a:prstClr val="black"/>
                </a:solidFill>
                <a:latin typeface="Calibri Light" panose="020F0302020204030204" pitchFamily="34" charset="0"/>
              </a:rPr>
              <a:t>Il D.lgs. 152/2006</a:t>
            </a:r>
            <a:br>
              <a:rPr lang="it-IT" sz="2800" b="1" dirty="0">
                <a:solidFill>
                  <a:prstClr val="black"/>
                </a:solidFill>
                <a:latin typeface="Calibri Light" panose="020F0302020204030204" pitchFamily="34" charset="0"/>
              </a:rPr>
            </a:br>
            <a:r>
              <a:rPr lang="it-IT" sz="2000" dirty="0" smtClean="0">
                <a:solidFill>
                  <a:srgbClr val="C00000"/>
                </a:solidFill>
                <a:latin typeface="Calibri Light" panose="020F0302020204030204" pitchFamily="34" charset="0"/>
              </a:rPr>
              <a:t>Principio di prossimità per lo smaltimento dei rifiuti urbani indifferenziati</a:t>
            </a:r>
            <a:endParaRPr lang="it-IT" sz="2000" dirty="0">
              <a:solidFill>
                <a:srgbClr val="C00000"/>
              </a:solidFill>
              <a:latin typeface="Calibri Light" panose="020F0302020204030204" pitchFamily="34" charset="0"/>
            </a:endParaRPr>
          </a:p>
        </p:txBody>
      </p:sp>
      <p:cxnSp>
        <p:nvCxnSpPr>
          <p:cNvPr id="4" name="Straight Connector 3"/>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sp>
        <p:nvSpPr>
          <p:cNvPr id="2" name="Rectangle 1"/>
          <p:cNvSpPr/>
          <p:nvPr/>
        </p:nvSpPr>
        <p:spPr>
          <a:xfrm>
            <a:off x="378230" y="1437739"/>
            <a:ext cx="8442242" cy="2862322"/>
          </a:xfrm>
          <a:prstGeom prst="rect">
            <a:avLst/>
          </a:prstGeom>
        </p:spPr>
        <p:txBody>
          <a:bodyPr wrap="square">
            <a:spAutoFit/>
          </a:bodyPr>
          <a:lstStyle/>
          <a:p>
            <a:pPr algn="just"/>
            <a:r>
              <a:rPr lang="it-IT" sz="1800" b="1" dirty="0">
                <a:solidFill>
                  <a:schemeClr val="tx1"/>
                </a:solidFill>
                <a:latin typeface="Calibri Light" panose="020F0302020204030204" pitchFamily="34" charset="0"/>
              </a:rPr>
              <a:t>Art. 182. Smaltimento dei rifiuti</a:t>
            </a:r>
          </a:p>
          <a:p>
            <a:pPr algn="just"/>
            <a:r>
              <a:rPr lang="it-IT" sz="1800" dirty="0" smtClean="0">
                <a:solidFill>
                  <a:schemeClr val="tx1"/>
                </a:solidFill>
                <a:latin typeface="Calibri Light" panose="020F0302020204030204" pitchFamily="34" charset="0"/>
              </a:rPr>
              <a:t>Comma 3. È </a:t>
            </a:r>
            <a:r>
              <a:rPr lang="it-IT" sz="1800" b="1" dirty="0">
                <a:solidFill>
                  <a:srgbClr val="C00000"/>
                </a:solidFill>
                <a:latin typeface="Calibri Light" panose="020F0302020204030204" pitchFamily="34" charset="0"/>
              </a:rPr>
              <a:t>vietato smaltire i rifiuti urbani non pericolosi in regioni diverse da quelle dove gli stessi sono prodotti</a:t>
            </a:r>
            <a:r>
              <a:rPr lang="it-IT" sz="1800" dirty="0">
                <a:solidFill>
                  <a:srgbClr val="FF0000"/>
                </a:solidFill>
                <a:latin typeface="Calibri Light" panose="020F0302020204030204" pitchFamily="34" charset="0"/>
              </a:rPr>
              <a:t>,</a:t>
            </a:r>
            <a:r>
              <a:rPr lang="it-IT" sz="1800" dirty="0">
                <a:solidFill>
                  <a:schemeClr val="tx1"/>
                </a:solidFill>
                <a:latin typeface="Calibri Light" panose="020F0302020204030204" pitchFamily="34" charset="0"/>
              </a:rPr>
              <a:t> </a:t>
            </a:r>
            <a:r>
              <a:rPr lang="it-IT" sz="1800" b="1" dirty="0">
                <a:solidFill>
                  <a:schemeClr val="tx1"/>
                </a:solidFill>
                <a:latin typeface="Calibri Light" panose="020F0302020204030204" pitchFamily="34" charset="0"/>
              </a:rPr>
              <a:t>fatti salvi eventuali accordi regionali o internazionali</a:t>
            </a:r>
            <a:r>
              <a:rPr lang="it-IT" sz="1800" dirty="0">
                <a:solidFill>
                  <a:schemeClr val="tx1"/>
                </a:solidFill>
                <a:latin typeface="Calibri Light" panose="020F0302020204030204" pitchFamily="34" charset="0"/>
              </a:rPr>
              <a:t>, qualora gli aspetti territoriali e l'opportunità tecnico economica di raggiungere livelli ottimali di utenza servita lo richiedano</a:t>
            </a:r>
            <a:r>
              <a:rPr lang="it-IT" sz="1800" dirty="0" smtClean="0">
                <a:solidFill>
                  <a:schemeClr val="tx1"/>
                </a:solidFill>
                <a:latin typeface="Calibri Light" panose="020F0302020204030204" pitchFamily="34" charset="0"/>
              </a:rPr>
              <a:t>. </a:t>
            </a:r>
            <a:r>
              <a:rPr lang="it-IT" sz="1800" i="1" dirty="0" smtClean="0">
                <a:solidFill>
                  <a:schemeClr val="tx1"/>
                </a:solidFill>
                <a:latin typeface="Calibri Light" panose="020F0302020204030204" pitchFamily="34" charset="0"/>
              </a:rPr>
              <a:t>(</a:t>
            </a:r>
            <a:r>
              <a:rPr lang="it-IT" sz="1800" i="1" dirty="0">
                <a:solidFill>
                  <a:srgbClr val="C00000"/>
                </a:solidFill>
                <a:latin typeface="Calibri Light" panose="020F0302020204030204" pitchFamily="34" charset="0"/>
              </a:rPr>
              <a:t>comma così sostituito dall'art. 8 del d.lgs. n. </a:t>
            </a:r>
            <a:r>
              <a:rPr lang="it-IT" sz="1800" i="1" dirty="0" smtClean="0">
                <a:solidFill>
                  <a:srgbClr val="C00000"/>
                </a:solidFill>
                <a:latin typeface="Calibri Light" panose="020F0302020204030204" pitchFamily="34" charset="0"/>
              </a:rPr>
              <a:t>205/2010</a:t>
            </a:r>
            <a:r>
              <a:rPr lang="it-IT" sz="1800" i="1" dirty="0" smtClean="0">
                <a:solidFill>
                  <a:schemeClr val="tx1"/>
                </a:solidFill>
                <a:latin typeface="Calibri Light" panose="020F0302020204030204" pitchFamily="34" charset="0"/>
              </a:rPr>
              <a:t>)</a:t>
            </a:r>
          </a:p>
          <a:p>
            <a:pPr marL="457200" indent="-457200" algn="just">
              <a:buAutoNum type="arabicPeriod"/>
            </a:pPr>
            <a:endParaRPr lang="it-IT" sz="1800" i="1" dirty="0" smtClean="0">
              <a:solidFill>
                <a:schemeClr val="tx1"/>
              </a:solidFill>
              <a:latin typeface="Calibri Light" panose="020F0302020204030204" pitchFamily="34" charset="0"/>
            </a:endParaRPr>
          </a:p>
          <a:p>
            <a:pPr algn="just"/>
            <a:r>
              <a:rPr lang="it-IT" sz="1800" dirty="0" smtClean="0">
                <a:solidFill>
                  <a:schemeClr val="tx1"/>
                </a:solidFill>
                <a:latin typeface="Calibri Light" panose="020F0302020204030204" pitchFamily="34" charset="0"/>
              </a:rPr>
              <a:t>Comma 3-bis</a:t>
            </a:r>
            <a:r>
              <a:rPr lang="it-IT" sz="1800" dirty="0">
                <a:solidFill>
                  <a:schemeClr val="tx1"/>
                </a:solidFill>
                <a:latin typeface="Calibri Light" panose="020F0302020204030204" pitchFamily="34" charset="0"/>
              </a:rPr>
              <a:t>. </a:t>
            </a:r>
            <a:r>
              <a:rPr lang="it-IT" sz="1800" dirty="0" smtClean="0">
                <a:solidFill>
                  <a:schemeClr val="tx1"/>
                </a:solidFill>
                <a:latin typeface="Calibri Light" panose="020F0302020204030204" pitchFamily="34" charset="0"/>
              </a:rPr>
              <a:t>Il </a:t>
            </a:r>
            <a:r>
              <a:rPr lang="it-IT" sz="1800" b="1" dirty="0">
                <a:solidFill>
                  <a:schemeClr val="tx1"/>
                </a:solidFill>
                <a:latin typeface="Calibri Light" panose="020F0302020204030204" pitchFamily="34" charset="0"/>
              </a:rPr>
              <a:t>divieto</a:t>
            </a:r>
            <a:r>
              <a:rPr lang="it-IT" sz="1800" dirty="0">
                <a:solidFill>
                  <a:schemeClr val="tx1"/>
                </a:solidFill>
                <a:latin typeface="Calibri Light" panose="020F0302020204030204" pitchFamily="34" charset="0"/>
              </a:rPr>
              <a:t> di cui al comma 3 </a:t>
            </a:r>
            <a:r>
              <a:rPr lang="it-IT" sz="1800" b="1" dirty="0">
                <a:solidFill>
                  <a:schemeClr val="tx1"/>
                </a:solidFill>
                <a:latin typeface="Calibri Light" panose="020F0302020204030204" pitchFamily="34" charset="0"/>
              </a:rPr>
              <a:t>non si applica </a:t>
            </a:r>
            <a:r>
              <a:rPr lang="it-IT" sz="1800" dirty="0">
                <a:solidFill>
                  <a:schemeClr val="tx1"/>
                </a:solidFill>
                <a:latin typeface="Calibri Light" panose="020F0302020204030204" pitchFamily="34" charset="0"/>
              </a:rPr>
              <a:t>ai rifiuti urbani che il Presidente della </a:t>
            </a:r>
            <a:r>
              <a:rPr lang="it-IT" sz="1800" dirty="0" smtClean="0">
                <a:solidFill>
                  <a:schemeClr val="tx1"/>
                </a:solidFill>
                <a:latin typeface="Calibri Light" panose="020F0302020204030204" pitchFamily="34" charset="0"/>
              </a:rPr>
              <a:t>  regione </a:t>
            </a:r>
            <a:r>
              <a:rPr lang="it-IT" sz="1800" dirty="0">
                <a:solidFill>
                  <a:schemeClr val="tx1"/>
                </a:solidFill>
                <a:latin typeface="Calibri Light" panose="020F0302020204030204" pitchFamily="34" charset="0"/>
              </a:rPr>
              <a:t>ritiene necessario avviare a </a:t>
            </a:r>
            <a:r>
              <a:rPr lang="it-IT" sz="1800" dirty="0" smtClean="0">
                <a:solidFill>
                  <a:schemeClr val="tx1"/>
                </a:solidFill>
                <a:latin typeface="Calibri Light" panose="020F0302020204030204" pitchFamily="34" charset="0"/>
              </a:rPr>
              <a:t>smaltimento</a:t>
            </a:r>
            <a:r>
              <a:rPr lang="it-IT" sz="1800" dirty="0">
                <a:solidFill>
                  <a:schemeClr val="tx1"/>
                </a:solidFill>
                <a:latin typeface="Calibri Light" panose="020F0302020204030204" pitchFamily="34" charset="0"/>
              </a:rPr>
              <a:t> </a:t>
            </a:r>
            <a:r>
              <a:rPr lang="it-IT" sz="1800" dirty="0" smtClean="0">
                <a:solidFill>
                  <a:schemeClr val="tx1"/>
                </a:solidFill>
                <a:latin typeface="Calibri Light" panose="020F0302020204030204" pitchFamily="34" charset="0"/>
              </a:rPr>
              <a:t>[...] fuori </a:t>
            </a:r>
            <a:r>
              <a:rPr lang="it-IT" sz="1800" dirty="0">
                <a:solidFill>
                  <a:schemeClr val="tx1"/>
                </a:solidFill>
                <a:latin typeface="Calibri Light" panose="020F0302020204030204" pitchFamily="34" charset="0"/>
              </a:rPr>
              <a:t>del territorio della </a:t>
            </a:r>
            <a:r>
              <a:rPr lang="it-IT" sz="1800" dirty="0" smtClean="0">
                <a:solidFill>
                  <a:schemeClr val="tx1"/>
                </a:solidFill>
                <a:latin typeface="Calibri Light" panose="020F0302020204030204" pitchFamily="34" charset="0"/>
              </a:rPr>
              <a:t>    regione dove sono prodotti per fronteggiare </a:t>
            </a:r>
            <a:r>
              <a:rPr lang="it-IT" sz="1800" b="1" dirty="0" smtClean="0">
                <a:solidFill>
                  <a:schemeClr val="tx1"/>
                </a:solidFill>
                <a:latin typeface="Calibri Light" panose="020F0302020204030204" pitchFamily="34" charset="0"/>
              </a:rPr>
              <a:t>situazioni di emergenza </a:t>
            </a:r>
            <a:r>
              <a:rPr lang="it-IT" sz="1800" dirty="0" smtClean="0">
                <a:solidFill>
                  <a:schemeClr val="tx1"/>
                </a:solidFill>
                <a:latin typeface="Calibri Light" panose="020F0302020204030204" pitchFamily="34" charset="0"/>
              </a:rPr>
              <a:t>[...] </a:t>
            </a:r>
            <a:r>
              <a:rPr lang="it-IT" sz="1800" i="1" dirty="0" smtClean="0">
                <a:solidFill>
                  <a:schemeClr val="tx1"/>
                </a:solidFill>
                <a:latin typeface="Calibri Light" panose="020F0302020204030204" pitchFamily="34" charset="0"/>
              </a:rPr>
              <a:t>(</a:t>
            </a:r>
            <a:r>
              <a:rPr lang="it-IT" sz="1800" i="1" dirty="0" smtClean="0">
                <a:solidFill>
                  <a:srgbClr val="C00000"/>
                </a:solidFill>
                <a:latin typeface="Calibri Light" panose="020F0302020204030204" pitchFamily="34" charset="0"/>
              </a:rPr>
              <a:t>comma  introdotto </a:t>
            </a:r>
            <a:r>
              <a:rPr lang="it-IT" sz="1800" i="1" dirty="0">
                <a:solidFill>
                  <a:srgbClr val="C00000"/>
                </a:solidFill>
                <a:latin typeface="Calibri Light" panose="020F0302020204030204" pitchFamily="34" charset="0"/>
              </a:rPr>
              <a:t>dall'art. 35, comma 11, legge n. </a:t>
            </a:r>
            <a:r>
              <a:rPr lang="it-IT" sz="1800" i="1" dirty="0" smtClean="0">
                <a:solidFill>
                  <a:srgbClr val="C00000"/>
                </a:solidFill>
                <a:latin typeface="Calibri Light" panose="020F0302020204030204" pitchFamily="34" charset="0"/>
              </a:rPr>
              <a:t>164/2014</a:t>
            </a:r>
            <a:r>
              <a:rPr lang="it-IT" sz="1800" i="1" dirty="0" smtClean="0">
                <a:solidFill>
                  <a:schemeClr val="tx1"/>
                </a:solidFill>
                <a:latin typeface="Calibri Light" panose="020F0302020204030204" pitchFamily="34" charset="0"/>
              </a:rPr>
              <a:t>)</a:t>
            </a:r>
            <a:endParaRPr lang="it-IT" sz="1800" dirty="0">
              <a:solidFill>
                <a:schemeClr val="tx1"/>
              </a:solidFill>
              <a:latin typeface="Calibri Light" panose="020F0302020204030204" pitchFamily="34" charset="0"/>
            </a:endParaRPr>
          </a:p>
        </p:txBody>
      </p:sp>
      <p:pic>
        <p:nvPicPr>
          <p:cNvPr id="17410" name="Picture 2" descr="Risultati immagini per rifiut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3815" y="6123172"/>
            <a:ext cx="1530185" cy="7343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78380" y="4365104"/>
            <a:ext cx="8442092" cy="2585323"/>
          </a:xfrm>
          <a:prstGeom prst="rect">
            <a:avLst/>
          </a:prstGeom>
        </p:spPr>
        <p:txBody>
          <a:bodyPr wrap="square">
            <a:spAutoFit/>
          </a:bodyPr>
          <a:lstStyle/>
          <a:p>
            <a:r>
              <a:rPr lang="it-IT" sz="1800" b="1" dirty="0">
                <a:solidFill>
                  <a:schemeClr val="tx1"/>
                </a:solidFill>
                <a:latin typeface="Calibri Light" panose="020F0302020204030204" pitchFamily="34" charset="0"/>
              </a:rPr>
              <a:t>182-bis. Principi di autosufficienza e </a:t>
            </a:r>
            <a:r>
              <a:rPr lang="it-IT" sz="1800" b="1" dirty="0" smtClean="0">
                <a:solidFill>
                  <a:schemeClr val="tx1"/>
                </a:solidFill>
                <a:latin typeface="Calibri Light" panose="020F0302020204030204" pitchFamily="34" charset="0"/>
              </a:rPr>
              <a:t>prossimità</a:t>
            </a:r>
          </a:p>
          <a:p>
            <a:r>
              <a:rPr lang="it-IT" sz="1800" i="1" dirty="0">
                <a:solidFill>
                  <a:schemeClr val="tx1"/>
                </a:solidFill>
                <a:latin typeface="Calibri Light" panose="020F0302020204030204" pitchFamily="34" charset="0"/>
              </a:rPr>
              <a:t>(articolo introdotto dall'art. 9 del d.lgs. n. 205 del 2010</a:t>
            </a:r>
            <a:r>
              <a:rPr lang="it-IT" sz="1800" i="1" dirty="0" smtClean="0">
                <a:solidFill>
                  <a:schemeClr val="tx1"/>
                </a:solidFill>
                <a:latin typeface="Calibri Light" panose="020F0302020204030204" pitchFamily="34" charset="0"/>
              </a:rPr>
              <a:t>)</a:t>
            </a:r>
          </a:p>
          <a:p>
            <a:r>
              <a:rPr lang="it-IT" sz="1800" dirty="0" smtClean="0">
                <a:solidFill>
                  <a:schemeClr val="tx1"/>
                </a:solidFill>
                <a:latin typeface="Calibri Light" panose="020F0302020204030204" pitchFamily="34" charset="0"/>
              </a:rPr>
              <a:t>Comma 1</a:t>
            </a:r>
            <a:r>
              <a:rPr lang="it-IT" sz="1800" dirty="0">
                <a:solidFill>
                  <a:schemeClr val="tx1"/>
                </a:solidFill>
                <a:latin typeface="Calibri Light" panose="020F0302020204030204" pitchFamily="34" charset="0"/>
              </a:rPr>
              <a:t>. Lo smaltimento dei rifiuti ed il recupero dei rifiuti urbani non differenziati sono attuati con il ricorso ad una rete integrata ed adeguata di </a:t>
            </a:r>
            <a:r>
              <a:rPr lang="it-IT" sz="1800" dirty="0" smtClean="0">
                <a:solidFill>
                  <a:schemeClr val="tx1"/>
                </a:solidFill>
                <a:latin typeface="Calibri Light" panose="020F0302020204030204" pitchFamily="34" charset="0"/>
              </a:rPr>
              <a:t>impianti [...], </a:t>
            </a:r>
            <a:r>
              <a:rPr lang="it-IT" sz="1800" dirty="0">
                <a:solidFill>
                  <a:schemeClr val="tx1"/>
                </a:solidFill>
                <a:latin typeface="Calibri Light" panose="020F0302020204030204" pitchFamily="34" charset="0"/>
              </a:rPr>
              <a:t>al fine di:</a:t>
            </a:r>
          </a:p>
          <a:p>
            <a:r>
              <a:rPr lang="it-IT" sz="1800" dirty="0">
                <a:solidFill>
                  <a:schemeClr val="tx1"/>
                </a:solidFill>
                <a:latin typeface="Calibri Light" panose="020F0302020204030204" pitchFamily="34" charset="0"/>
              </a:rPr>
              <a:t>a) realizzare l'</a:t>
            </a:r>
            <a:r>
              <a:rPr lang="it-IT" sz="1800" dirty="0">
                <a:solidFill>
                  <a:srgbClr val="C00000"/>
                </a:solidFill>
                <a:latin typeface="Calibri Light" panose="020F0302020204030204" pitchFamily="34" charset="0"/>
              </a:rPr>
              <a:t>autosufficienza nello smaltimento </a:t>
            </a:r>
            <a:r>
              <a:rPr lang="it-IT" sz="1800" dirty="0" smtClean="0">
                <a:solidFill>
                  <a:schemeClr val="tx1"/>
                </a:solidFill>
                <a:latin typeface="Calibri Light" panose="020F0302020204030204" pitchFamily="34" charset="0"/>
              </a:rPr>
              <a:t>[...] in </a:t>
            </a:r>
            <a:r>
              <a:rPr lang="it-IT" sz="1800" dirty="0">
                <a:solidFill>
                  <a:schemeClr val="tx1"/>
                </a:solidFill>
                <a:latin typeface="Calibri Light" panose="020F0302020204030204" pitchFamily="34" charset="0"/>
              </a:rPr>
              <a:t>ambiti territoriali ottimali;</a:t>
            </a:r>
          </a:p>
          <a:p>
            <a:r>
              <a:rPr lang="it-IT" sz="1800" dirty="0">
                <a:solidFill>
                  <a:schemeClr val="tx1"/>
                </a:solidFill>
                <a:latin typeface="Calibri Light" panose="020F0302020204030204" pitchFamily="34" charset="0"/>
              </a:rPr>
              <a:t>b) permettere lo smaltimento dei rifiuti ed il recupero dei rifiuti urbani indifferenziati in uno degli impianti idonei più vicini ai luoghi di produzione o </a:t>
            </a:r>
            <a:r>
              <a:rPr lang="it-IT" sz="1800" dirty="0" smtClean="0">
                <a:solidFill>
                  <a:schemeClr val="tx1"/>
                </a:solidFill>
                <a:latin typeface="Calibri Light" panose="020F0302020204030204" pitchFamily="34" charset="0"/>
              </a:rPr>
              <a:t>raccolta [...]</a:t>
            </a:r>
            <a:endParaRPr lang="it-IT" sz="1800" dirty="0">
              <a:solidFill>
                <a:schemeClr val="tx1"/>
              </a:solidFill>
              <a:latin typeface="Calibri Light" panose="020F0302020204030204" pitchFamily="34" charset="0"/>
            </a:endParaRPr>
          </a:p>
          <a:p>
            <a:r>
              <a:rPr lang="it-IT" sz="1800" dirty="0">
                <a:solidFill>
                  <a:schemeClr val="tx1"/>
                </a:solidFill>
                <a:latin typeface="Calibri Light" panose="020F0302020204030204" pitchFamily="34" charset="0"/>
              </a:rPr>
              <a:t>c) </a:t>
            </a:r>
            <a:r>
              <a:rPr lang="it-IT" sz="1800" dirty="0" smtClean="0">
                <a:solidFill>
                  <a:schemeClr val="tx1"/>
                </a:solidFill>
                <a:latin typeface="Calibri Light" panose="020F0302020204030204" pitchFamily="34" charset="0"/>
              </a:rPr>
              <a:t>[...] garantire </a:t>
            </a:r>
            <a:r>
              <a:rPr lang="it-IT" sz="1800" dirty="0">
                <a:solidFill>
                  <a:schemeClr val="tx1"/>
                </a:solidFill>
                <a:latin typeface="Calibri Light" panose="020F0302020204030204" pitchFamily="34" charset="0"/>
              </a:rPr>
              <a:t>un alto grado di protezione dell'ambiente </a:t>
            </a:r>
            <a:r>
              <a:rPr lang="it-IT" sz="1800" dirty="0" smtClean="0">
                <a:solidFill>
                  <a:schemeClr val="tx1"/>
                </a:solidFill>
                <a:latin typeface="Calibri Light" panose="020F0302020204030204" pitchFamily="34" charset="0"/>
              </a:rPr>
              <a:t>...</a:t>
            </a:r>
            <a:endParaRPr lang="it-IT" sz="1800" dirty="0">
              <a:solidFill>
                <a:schemeClr val="tx1"/>
              </a:solidFill>
              <a:latin typeface="Calibri Light" panose="020F0302020204030204" pitchFamily="34" charset="0"/>
            </a:endParaRPr>
          </a:p>
          <a:p>
            <a:endParaRPr lang="it-IT" sz="1800" dirty="0">
              <a:solidFill>
                <a:schemeClr val="tx1"/>
              </a:solidFill>
              <a:latin typeface="Calibri Light" panose="020F0302020204030204" pitchFamily="34" charset="0"/>
            </a:endParaRPr>
          </a:p>
        </p:txBody>
      </p:sp>
    </p:spTree>
    <p:extLst>
      <p:ext uri="{BB962C8B-B14F-4D97-AF65-F5344CB8AC3E}">
        <p14:creationId xmlns:p14="http://schemas.microsoft.com/office/powerpoint/2010/main" val="554346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341530" y="1543971"/>
            <a:ext cx="8676964" cy="3816424"/>
          </a:xfrm>
          <a:prstGeom prst="round2DiagRect">
            <a:avLst/>
          </a:prstGeom>
          <a:ln>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solidFill>
                <a:prstClr val="black"/>
              </a:solidFill>
            </a:endParaRPr>
          </a:p>
        </p:txBody>
      </p:sp>
      <p:sp>
        <p:nvSpPr>
          <p:cNvPr id="3" name="Title 2"/>
          <p:cNvSpPr>
            <a:spLocks noGrp="1"/>
          </p:cNvSpPr>
          <p:nvPr>
            <p:ph type="title"/>
          </p:nvPr>
        </p:nvSpPr>
        <p:spPr>
          <a:xfrm>
            <a:off x="375732" y="332656"/>
            <a:ext cx="8229600" cy="1143000"/>
          </a:xfrm>
        </p:spPr>
        <p:txBody>
          <a:bodyPr>
            <a:normAutofit/>
          </a:bodyPr>
          <a:lstStyle/>
          <a:p>
            <a:pPr>
              <a:spcBef>
                <a:spcPts val="0"/>
              </a:spcBef>
            </a:pPr>
            <a:r>
              <a:rPr lang="it-IT" sz="2800" b="1" dirty="0">
                <a:solidFill>
                  <a:prstClr val="black"/>
                </a:solidFill>
                <a:latin typeface="Calibri Light" panose="020F0302020204030204" pitchFamily="34" charset="0"/>
              </a:rPr>
              <a:t>Il D.lgs. 152/2006</a:t>
            </a:r>
            <a:br>
              <a:rPr lang="it-IT" sz="2800" b="1" dirty="0">
                <a:solidFill>
                  <a:prstClr val="black"/>
                </a:solidFill>
                <a:latin typeface="Calibri Light" panose="020F0302020204030204" pitchFamily="34" charset="0"/>
              </a:rPr>
            </a:br>
            <a:r>
              <a:rPr lang="it-IT" sz="2200" dirty="0" smtClean="0">
                <a:solidFill>
                  <a:srgbClr val="C00000"/>
                </a:solidFill>
                <a:latin typeface="Calibri Light" panose="020F0302020204030204" pitchFamily="34" charset="0"/>
              </a:rPr>
              <a:t>I «Non rifiuti» (Sottoprodotti, End-of-waste, MPS)</a:t>
            </a:r>
            <a:endParaRPr lang="it-IT" sz="2200" dirty="0">
              <a:solidFill>
                <a:srgbClr val="C00000"/>
              </a:solidFill>
              <a:latin typeface="Calibri Light" panose="020F0302020204030204" pitchFamily="34" charset="0"/>
            </a:endParaRPr>
          </a:p>
        </p:txBody>
      </p:sp>
      <p:cxnSp>
        <p:nvCxnSpPr>
          <p:cNvPr id="4" name="Straight Connector 3"/>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sp>
        <p:nvSpPr>
          <p:cNvPr id="6" name="Rectangle 5"/>
          <p:cNvSpPr/>
          <p:nvPr/>
        </p:nvSpPr>
        <p:spPr>
          <a:xfrm>
            <a:off x="683568" y="1916832"/>
            <a:ext cx="7992888" cy="3170099"/>
          </a:xfrm>
          <a:prstGeom prst="rect">
            <a:avLst/>
          </a:prstGeom>
          <a:ln>
            <a:noFill/>
            <a:prstDash val="sysDash"/>
          </a:ln>
        </p:spPr>
        <p:txBody>
          <a:bodyPr wrap="square">
            <a:spAutoFit/>
          </a:bodyPr>
          <a:lstStyle/>
          <a:p>
            <a:pPr algn="just"/>
            <a:r>
              <a:rPr lang="it-IT" sz="2000" dirty="0" smtClean="0">
                <a:solidFill>
                  <a:prstClr val="black"/>
                </a:solidFill>
                <a:latin typeface="Calibri Light" panose="020F0302020204030204" pitchFamily="34" charset="0"/>
              </a:rPr>
              <a:t>La presenza di un quadro di riferimento normativo chiaro ai fini dell’esclusione di un materiale dal novero dei rifiuti è condizione necessaria (ma non sufficiente) ai fini della transizione ad un modello di economia circolare. La mancanza di chiarezza in relazione alla corretta applicazione dei criteri per la qualifica di un materiale come «</a:t>
            </a:r>
            <a:r>
              <a:rPr lang="it-IT" sz="2000" b="1" dirty="0" smtClean="0">
                <a:solidFill>
                  <a:prstClr val="black"/>
                </a:solidFill>
                <a:latin typeface="Calibri Light" panose="020F0302020204030204" pitchFamily="34" charset="0"/>
              </a:rPr>
              <a:t>Sottoprodotto</a:t>
            </a:r>
            <a:r>
              <a:rPr lang="it-IT" sz="2000" dirty="0" smtClean="0">
                <a:solidFill>
                  <a:prstClr val="black"/>
                </a:solidFill>
                <a:latin typeface="Calibri Light" panose="020F0302020204030204" pitchFamily="34" charset="0"/>
              </a:rPr>
              <a:t>» (e non come rifiuto) e la mancanza di criteri (con poche eccezioni) per la «</a:t>
            </a:r>
            <a:r>
              <a:rPr lang="it-IT" sz="2000" b="1" dirty="0" smtClean="0">
                <a:solidFill>
                  <a:prstClr val="black"/>
                </a:solidFill>
                <a:latin typeface="Calibri Light" panose="020F0302020204030204" pitchFamily="34" charset="0"/>
              </a:rPr>
              <a:t>cessazione della qualifica di rifiuto</a:t>
            </a:r>
            <a:r>
              <a:rPr lang="it-IT" sz="2000" dirty="0" smtClean="0">
                <a:solidFill>
                  <a:prstClr val="black"/>
                </a:solidFill>
                <a:latin typeface="Calibri Light" panose="020F0302020204030204" pitchFamily="34" charset="0"/>
              </a:rPr>
              <a:t>» a valle di una operazione di recupero rappresentano oggi uno dei principali freni alla «chiusura del cerchio» per molte tipologie di processi industriali e di materiali potenzialmente reimpiegabili all’interno dei cicli produttivi in sostituzione delle materie prime.</a:t>
            </a:r>
          </a:p>
        </p:txBody>
      </p:sp>
    </p:spTree>
    <p:extLst>
      <p:ext uri="{BB962C8B-B14F-4D97-AF65-F5344CB8AC3E}">
        <p14:creationId xmlns:p14="http://schemas.microsoft.com/office/powerpoint/2010/main" val="13343983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4632" y="1475656"/>
            <a:ext cx="8411824" cy="646331"/>
          </a:xfrm>
          <a:prstGeom prst="rect">
            <a:avLst/>
          </a:prstGeom>
        </p:spPr>
        <p:txBody>
          <a:bodyPr wrap="square">
            <a:spAutoFit/>
          </a:bodyPr>
          <a:lstStyle/>
          <a:p>
            <a:pPr algn="just" fontAlgn="auto">
              <a:spcBef>
                <a:spcPts val="0"/>
              </a:spcBef>
              <a:spcAft>
                <a:spcPts val="0"/>
              </a:spcAft>
            </a:pPr>
            <a:r>
              <a:rPr lang="it-IT" sz="1800" dirty="0" smtClean="0">
                <a:solidFill>
                  <a:prstClr val="black"/>
                </a:solidFill>
                <a:latin typeface="Calibri Light" panose="020F0302020204030204" pitchFamily="34" charset="0"/>
              </a:rPr>
              <a:t>«È un sottoprodotto e non un rifiuto ai sensi dell’articolo 183, comma 1, lettera a), qualsiasi sostanza od oggetto che soddisfa </a:t>
            </a:r>
            <a:r>
              <a:rPr lang="it-IT" sz="1800" b="1" dirty="0" smtClean="0">
                <a:solidFill>
                  <a:prstClr val="black"/>
                </a:solidFill>
                <a:latin typeface="Calibri Light" panose="020F0302020204030204" pitchFamily="34" charset="0"/>
              </a:rPr>
              <a:t>tutte </a:t>
            </a:r>
            <a:r>
              <a:rPr lang="it-IT" sz="1800" dirty="0" smtClean="0">
                <a:solidFill>
                  <a:prstClr val="black"/>
                </a:solidFill>
                <a:latin typeface="Calibri Light" panose="020F0302020204030204" pitchFamily="34" charset="0"/>
              </a:rPr>
              <a:t>le seguenti condizioni:</a:t>
            </a:r>
          </a:p>
        </p:txBody>
      </p:sp>
      <p:sp>
        <p:nvSpPr>
          <p:cNvPr id="3" name="Rectangle 2"/>
          <p:cNvSpPr/>
          <p:nvPr/>
        </p:nvSpPr>
        <p:spPr>
          <a:xfrm>
            <a:off x="264632" y="2708920"/>
            <a:ext cx="8583438" cy="2862322"/>
          </a:xfrm>
          <a:prstGeom prst="rect">
            <a:avLst/>
          </a:prstGeom>
        </p:spPr>
        <p:txBody>
          <a:bodyPr wrap="square">
            <a:spAutoFit/>
          </a:bodyPr>
          <a:lstStyle/>
          <a:p>
            <a:pPr marL="342900" indent="-342900" algn="just" fontAlgn="auto">
              <a:spcBef>
                <a:spcPts val="0"/>
              </a:spcBef>
              <a:spcAft>
                <a:spcPts val="0"/>
              </a:spcAft>
              <a:buFontTx/>
              <a:buAutoNum type="alphaLcParenR"/>
            </a:pPr>
            <a:r>
              <a:rPr lang="it-IT" sz="1800" dirty="0" smtClean="0">
                <a:solidFill>
                  <a:prstClr val="black"/>
                </a:solidFill>
                <a:latin typeface="Calibri Light" panose="020F0302020204030204" pitchFamily="34" charset="0"/>
              </a:rPr>
              <a:t>la sostanza o l’oggetto è </a:t>
            </a:r>
            <a:r>
              <a:rPr lang="it-IT" sz="1800" b="1" dirty="0" smtClean="0">
                <a:solidFill>
                  <a:prstClr val="black"/>
                </a:solidFill>
                <a:latin typeface="Calibri Light" panose="020F0302020204030204" pitchFamily="34" charset="0"/>
              </a:rPr>
              <a:t>originato da un processo di produzione</a:t>
            </a:r>
            <a:r>
              <a:rPr lang="it-IT" sz="1800" dirty="0" smtClean="0">
                <a:solidFill>
                  <a:prstClr val="black"/>
                </a:solidFill>
                <a:latin typeface="Calibri Light" panose="020F0302020204030204" pitchFamily="34" charset="0"/>
              </a:rPr>
              <a:t>, di cui </a:t>
            </a:r>
            <a:r>
              <a:rPr lang="it-IT" sz="1800" b="1" dirty="0" smtClean="0">
                <a:solidFill>
                  <a:prstClr val="black"/>
                </a:solidFill>
                <a:latin typeface="Calibri Light" panose="020F0302020204030204" pitchFamily="34" charset="0"/>
              </a:rPr>
              <a:t>costituisce parte integrante</a:t>
            </a:r>
            <a:r>
              <a:rPr lang="it-IT" sz="1800" dirty="0" smtClean="0">
                <a:solidFill>
                  <a:prstClr val="black"/>
                </a:solidFill>
                <a:latin typeface="Calibri Light" panose="020F0302020204030204" pitchFamily="34" charset="0"/>
              </a:rPr>
              <a:t>, e </a:t>
            </a:r>
            <a:r>
              <a:rPr lang="it-IT" sz="1800" b="1" dirty="0" smtClean="0">
                <a:solidFill>
                  <a:prstClr val="black"/>
                </a:solidFill>
                <a:latin typeface="Calibri Light" panose="020F0302020204030204" pitchFamily="34" charset="0"/>
              </a:rPr>
              <a:t>il cui scopo primario non è la produzione di tale sostanza od oggetto</a:t>
            </a:r>
            <a:r>
              <a:rPr lang="it-IT" sz="1800" dirty="0" smtClean="0">
                <a:solidFill>
                  <a:prstClr val="black"/>
                </a:solidFill>
                <a:latin typeface="Calibri Light" panose="020F0302020204030204" pitchFamily="34" charset="0"/>
              </a:rPr>
              <a:t>;</a:t>
            </a:r>
          </a:p>
          <a:p>
            <a:pPr marL="342900" indent="-342900" algn="just" fontAlgn="auto">
              <a:spcBef>
                <a:spcPts val="0"/>
              </a:spcBef>
              <a:spcAft>
                <a:spcPts val="0"/>
              </a:spcAft>
              <a:buFontTx/>
              <a:buAutoNum type="alphaLcParenR"/>
            </a:pPr>
            <a:r>
              <a:rPr lang="it-IT" sz="1800" dirty="0" smtClean="0">
                <a:solidFill>
                  <a:prstClr val="black"/>
                </a:solidFill>
                <a:latin typeface="Calibri Light" panose="020F0302020204030204" pitchFamily="34" charset="0"/>
              </a:rPr>
              <a:t>è </a:t>
            </a:r>
            <a:r>
              <a:rPr lang="it-IT" sz="1800" b="1" dirty="0" smtClean="0">
                <a:solidFill>
                  <a:prstClr val="black"/>
                </a:solidFill>
                <a:latin typeface="Calibri Light" panose="020F0302020204030204" pitchFamily="34" charset="0"/>
              </a:rPr>
              <a:t>certo</a:t>
            </a:r>
            <a:r>
              <a:rPr lang="it-IT" sz="1800" dirty="0" smtClean="0">
                <a:solidFill>
                  <a:prstClr val="black"/>
                </a:solidFill>
                <a:latin typeface="Calibri Light" panose="020F0302020204030204" pitchFamily="34" charset="0"/>
              </a:rPr>
              <a:t> che la sostanza o l’oggetto </a:t>
            </a:r>
            <a:r>
              <a:rPr lang="it-IT" sz="1800" b="1" dirty="0" smtClean="0">
                <a:solidFill>
                  <a:prstClr val="black"/>
                </a:solidFill>
                <a:latin typeface="Calibri Light" panose="020F0302020204030204" pitchFamily="34" charset="0"/>
              </a:rPr>
              <a:t>sarà utilizzato,</a:t>
            </a:r>
            <a:r>
              <a:rPr lang="it-IT" sz="1800" dirty="0" smtClean="0">
                <a:solidFill>
                  <a:prstClr val="black"/>
                </a:solidFill>
                <a:latin typeface="Calibri Light" panose="020F0302020204030204" pitchFamily="34" charset="0"/>
              </a:rPr>
              <a:t> nel corso dello stesso o di un successivo processo di produzione o di utilizzazione, </a:t>
            </a:r>
            <a:r>
              <a:rPr lang="it-IT" sz="1800" b="1" dirty="0" smtClean="0">
                <a:solidFill>
                  <a:prstClr val="black"/>
                </a:solidFill>
                <a:latin typeface="Calibri Light" panose="020F0302020204030204" pitchFamily="34" charset="0"/>
              </a:rPr>
              <a:t>da parte del produttore </a:t>
            </a:r>
            <a:r>
              <a:rPr lang="it-IT" sz="1800" b="1" dirty="0" smtClean="0">
                <a:solidFill>
                  <a:srgbClr val="C00000"/>
                </a:solidFill>
                <a:latin typeface="Calibri Light" panose="020F0302020204030204" pitchFamily="34" charset="0"/>
              </a:rPr>
              <a:t>o di terzi</a:t>
            </a:r>
            <a:r>
              <a:rPr lang="it-IT" sz="1800" dirty="0" smtClean="0">
                <a:solidFill>
                  <a:prstClr val="black"/>
                </a:solidFill>
                <a:latin typeface="Calibri Light" panose="020F0302020204030204" pitchFamily="34" charset="0"/>
              </a:rPr>
              <a:t>;</a:t>
            </a:r>
          </a:p>
          <a:p>
            <a:pPr marL="342900" indent="-342900" algn="just" fontAlgn="auto">
              <a:spcBef>
                <a:spcPts val="0"/>
              </a:spcBef>
              <a:spcAft>
                <a:spcPts val="0"/>
              </a:spcAft>
              <a:buFontTx/>
              <a:buAutoNum type="alphaLcParenR"/>
            </a:pPr>
            <a:r>
              <a:rPr lang="it-IT" sz="1800" dirty="0" smtClean="0">
                <a:solidFill>
                  <a:prstClr val="black"/>
                </a:solidFill>
                <a:latin typeface="Calibri Light" panose="020F0302020204030204" pitchFamily="34" charset="0"/>
              </a:rPr>
              <a:t>la sostanza o l’oggetto può essere </a:t>
            </a:r>
            <a:r>
              <a:rPr lang="it-IT" sz="1800" b="1" dirty="0" smtClean="0">
                <a:solidFill>
                  <a:prstClr val="black"/>
                </a:solidFill>
                <a:latin typeface="Calibri Light" panose="020F0302020204030204" pitchFamily="34" charset="0"/>
              </a:rPr>
              <a:t>utilizzato</a:t>
            </a:r>
            <a:r>
              <a:rPr lang="it-IT" sz="1800" dirty="0" smtClean="0">
                <a:solidFill>
                  <a:prstClr val="black"/>
                </a:solidFill>
                <a:latin typeface="Calibri Light" panose="020F0302020204030204" pitchFamily="34" charset="0"/>
              </a:rPr>
              <a:t> direttamente </a:t>
            </a:r>
            <a:r>
              <a:rPr lang="it-IT" sz="1800" b="1" dirty="0" smtClean="0">
                <a:solidFill>
                  <a:prstClr val="black"/>
                </a:solidFill>
                <a:latin typeface="Calibri Light" panose="020F0302020204030204" pitchFamily="34" charset="0"/>
              </a:rPr>
              <a:t>senza alcun ulteriore trattamento diverso dalla normale pratica industriale</a:t>
            </a:r>
            <a:r>
              <a:rPr lang="it-IT" sz="1800" dirty="0" smtClean="0">
                <a:solidFill>
                  <a:prstClr val="black"/>
                </a:solidFill>
                <a:latin typeface="Calibri Light" panose="020F0302020204030204" pitchFamily="34" charset="0"/>
              </a:rPr>
              <a:t>;</a:t>
            </a:r>
          </a:p>
          <a:p>
            <a:pPr marL="342900" indent="-342900" algn="just" fontAlgn="auto">
              <a:spcBef>
                <a:spcPts val="0"/>
              </a:spcBef>
              <a:spcAft>
                <a:spcPts val="0"/>
              </a:spcAft>
              <a:buFontTx/>
              <a:buAutoNum type="alphaLcParenR"/>
            </a:pPr>
            <a:r>
              <a:rPr lang="it-IT" sz="1800" dirty="0" smtClean="0">
                <a:solidFill>
                  <a:prstClr val="black"/>
                </a:solidFill>
                <a:latin typeface="Calibri Light" panose="020F0302020204030204" pitchFamily="34" charset="0"/>
              </a:rPr>
              <a:t>l’ulteriore </a:t>
            </a:r>
            <a:r>
              <a:rPr lang="it-IT" sz="1800" b="1" dirty="0" smtClean="0">
                <a:solidFill>
                  <a:prstClr val="black"/>
                </a:solidFill>
                <a:latin typeface="Calibri Light" panose="020F0302020204030204" pitchFamily="34" charset="0"/>
              </a:rPr>
              <a:t>utilizzo è legale</a:t>
            </a:r>
            <a:r>
              <a:rPr lang="it-IT" sz="1800" dirty="0" smtClean="0">
                <a:solidFill>
                  <a:prstClr val="black"/>
                </a:solidFill>
                <a:latin typeface="Calibri Light" panose="020F0302020204030204" pitchFamily="34" charset="0"/>
              </a:rPr>
              <a:t>, ossia la sostanza o l’oggetto soddisfa, per l’utilizzo specifico, tutti i requisiti pertinenti riguardanti i prodotti e la protezione della salute e dell’ambiente e non porterà a impatti complessivi negativi sull’ambiente o la salute umana.»</a:t>
            </a:r>
          </a:p>
        </p:txBody>
      </p:sp>
      <p:graphicFrame>
        <p:nvGraphicFramePr>
          <p:cNvPr id="6" name="Diagram 5"/>
          <p:cNvGraphicFramePr/>
          <p:nvPr>
            <p:extLst>
              <p:ext uri="{D42A27DB-BD31-4B8C-83A1-F6EECF244321}">
                <p14:modId xmlns:p14="http://schemas.microsoft.com/office/powerpoint/2010/main" val="3698533600"/>
              </p:ext>
            </p:extLst>
          </p:nvPr>
        </p:nvGraphicFramePr>
        <p:xfrm>
          <a:off x="324451" y="2204864"/>
          <a:ext cx="8269274" cy="3385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2"/>
          <p:cNvSpPr txBox="1">
            <a:spLocks/>
          </p:cNvSpPr>
          <p:nvPr/>
        </p:nvSpPr>
        <p:spPr>
          <a:xfrm>
            <a:off x="375732" y="33265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Bef>
                <a:spcPts val="0"/>
              </a:spcBef>
              <a:spcAft>
                <a:spcPts val="0"/>
              </a:spcAft>
            </a:pPr>
            <a:r>
              <a:rPr lang="it-IT" sz="2800" b="1" dirty="0" smtClean="0">
                <a:solidFill>
                  <a:prstClr val="black"/>
                </a:solidFill>
                <a:latin typeface="Calibri Light" panose="020F0302020204030204" pitchFamily="34" charset="0"/>
              </a:rPr>
              <a:t>Il D.lgs. 152/2006</a:t>
            </a:r>
            <a:br>
              <a:rPr lang="it-IT" sz="2800" b="1" dirty="0" smtClean="0">
                <a:solidFill>
                  <a:prstClr val="black"/>
                </a:solidFill>
                <a:latin typeface="Calibri Light" panose="020F0302020204030204" pitchFamily="34" charset="0"/>
              </a:rPr>
            </a:br>
            <a:r>
              <a:rPr lang="it-IT" sz="2200" dirty="0" smtClean="0">
                <a:solidFill>
                  <a:srgbClr val="C00000"/>
                </a:solidFill>
                <a:latin typeface="Calibri Light" panose="020F0302020204030204" pitchFamily="34" charset="0"/>
              </a:rPr>
              <a:t>I «Non rifiuti» </a:t>
            </a:r>
            <a:r>
              <a:rPr lang="it-IT" sz="2200" dirty="0" smtClean="0">
                <a:solidFill>
                  <a:srgbClr val="C00000"/>
                </a:solidFill>
                <a:latin typeface="Calibri Light" panose="020F0302020204030204" pitchFamily="34" charset="0"/>
                <a:sym typeface="Wingdings" panose="05000000000000000000" pitchFamily="2" charset="2"/>
              </a:rPr>
              <a:t></a:t>
            </a:r>
            <a:r>
              <a:rPr lang="it-IT" sz="2200" dirty="0" smtClean="0">
                <a:solidFill>
                  <a:srgbClr val="C00000"/>
                </a:solidFill>
                <a:latin typeface="Calibri Light" panose="020F0302020204030204" pitchFamily="34" charset="0"/>
              </a:rPr>
              <a:t> Sottoprodotti</a:t>
            </a:r>
            <a:endParaRPr lang="it-IT" sz="2200" dirty="0">
              <a:solidFill>
                <a:srgbClr val="C00000"/>
              </a:solidFill>
              <a:latin typeface="Calibri Light" panose="020F0302020204030204" pitchFamily="34" charset="0"/>
            </a:endParaRPr>
          </a:p>
        </p:txBody>
      </p:sp>
      <p:cxnSp>
        <p:nvCxnSpPr>
          <p:cNvPr id="9" name="Straight Connector 8"/>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sp>
        <p:nvSpPr>
          <p:cNvPr id="4" name="TextBox 3"/>
          <p:cNvSpPr txBox="1"/>
          <p:nvPr/>
        </p:nvSpPr>
        <p:spPr>
          <a:xfrm>
            <a:off x="359768" y="5738772"/>
            <a:ext cx="8611193" cy="923330"/>
          </a:xfrm>
          <a:prstGeom prst="rect">
            <a:avLst/>
          </a:prstGeom>
          <a:noFill/>
        </p:spPr>
        <p:txBody>
          <a:bodyPr wrap="square" rtlCol="0">
            <a:spAutoFit/>
          </a:bodyPr>
          <a:lstStyle/>
          <a:p>
            <a:r>
              <a:rPr lang="it-IT" sz="1800" b="1" dirty="0" smtClean="0">
                <a:solidFill>
                  <a:prstClr val="black"/>
                </a:solidFill>
                <a:latin typeface="Calibri Light" panose="020F0302020204030204" pitchFamily="34" charset="0"/>
              </a:rPr>
              <a:t>NB</a:t>
            </a:r>
            <a:r>
              <a:rPr lang="it-IT" sz="1800" dirty="0" smtClean="0">
                <a:solidFill>
                  <a:prstClr val="black"/>
                </a:solidFill>
                <a:latin typeface="Calibri Light" panose="020F0302020204030204" pitchFamily="34" charset="0"/>
              </a:rPr>
              <a:t>. Nella nuova formulazione introdotta dalla Direttiva 98/2008/CE e dal suo recepimento nazionale (D.lgs 205/2010), </a:t>
            </a:r>
            <a:r>
              <a:rPr lang="it-IT" sz="1800" b="1" dirty="0" smtClean="0">
                <a:solidFill>
                  <a:srgbClr val="C00000"/>
                </a:solidFill>
                <a:latin typeface="Calibri Light" panose="020F0302020204030204" pitchFamily="34" charset="0"/>
              </a:rPr>
              <a:t>non è più richiesto che il sottoprodotto debba avere un valore economico di mercato</a:t>
            </a:r>
            <a:endParaRPr lang="it-IT" sz="1800" b="1" dirty="0">
              <a:solidFill>
                <a:srgbClr val="C00000"/>
              </a:solidFill>
              <a:latin typeface="Calibri Light" panose="020F0302020204030204" pitchFamily="34" charset="0"/>
            </a:endParaRPr>
          </a:p>
        </p:txBody>
      </p:sp>
    </p:spTree>
    <p:extLst>
      <p:ext uri="{BB962C8B-B14F-4D97-AF65-F5344CB8AC3E}">
        <p14:creationId xmlns:p14="http://schemas.microsoft.com/office/powerpoint/2010/main" val="235817068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785257"/>
            <a:ext cx="9144000" cy="1251857"/>
          </a:xfrm>
          <a:prstGeom prst="rect">
            <a:avLst/>
          </a:prstGeom>
          <a:solidFill>
            <a:schemeClr val="accent3">
              <a:lumMod val="60000"/>
              <a:lumOff val="4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8" name="Title 2"/>
          <p:cNvSpPr txBox="1">
            <a:spLocks/>
          </p:cNvSpPr>
          <p:nvPr/>
        </p:nvSpPr>
        <p:spPr>
          <a:xfrm>
            <a:off x="375732"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Bef>
                <a:spcPts val="0"/>
              </a:spcBef>
              <a:spcAft>
                <a:spcPts val="0"/>
              </a:spcAft>
            </a:pPr>
            <a:r>
              <a:rPr lang="it-IT" sz="2800" b="1" dirty="0" smtClean="0">
                <a:solidFill>
                  <a:prstClr val="black"/>
                </a:solidFill>
                <a:latin typeface="Calibri Light" panose="020F0302020204030204" pitchFamily="34" charset="0"/>
              </a:rPr>
              <a:t>Il D.lgs. 152/2006</a:t>
            </a:r>
            <a:br>
              <a:rPr lang="it-IT" sz="2800" b="1" dirty="0" smtClean="0">
                <a:solidFill>
                  <a:prstClr val="black"/>
                </a:solidFill>
                <a:latin typeface="Calibri Light" panose="020F0302020204030204" pitchFamily="34" charset="0"/>
              </a:rPr>
            </a:br>
            <a:r>
              <a:rPr lang="it-IT" sz="2200" dirty="0" smtClean="0">
                <a:solidFill>
                  <a:srgbClr val="C00000"/>
                </a:solidFill>
                <a:latin typeface="Calibri Light" panose="020F0302020204030204" pitchFamily="34" charset="0"/>
              </a:rPr>
              <a:t>I «Non rifiuti» </a:t>
            </a:r>
            <a:r>
              <a:rPr lang="it-IT" sz="2200" dirty="0" smtClean="0">
                <a:solidFill>
                  <a:srgbClr val="C00000"/>
                </a:solidFill>
                <a:latin typeface="Calibri Light" panose="020F0302020204030204" pitchFamily="34" charset="0"/>
                <a:sym typeface="Wingdings" panose="05000000000000000000" pitchFamily="2" charset="2"/>
              </a:rPr>
              <a:t></a:t>
            </a:r>
            <a:r>
              <a:rPr lang="it-IT" sz="2200" dirty="0" smtClean="0">
                <a:solidFill>
                  <a:srgbClr val="C00000"/>
                </a:solidFill>
                <a:latin typeface="Calibri Light" panose="020F0302020204030204" pitchFamily="34" charset="0"/>
              </a:rPr>
              <a:t> Sottoprodotti</a:t>
            </a:r>
            <a:endParaRPr lang="it-IT" sz="2200" dirty="0">
              <a:solidFill>
                <a:srgbClr val="C00000"/>
              </a:solidFill>
              <a:latin typeface="Calibri Light" panose="020F0302020204030204" pitchFamily="34" charset="0"/>
            </a:endParaRPr>
          </a:p>
        </p:txBody>
      </p:sp>
      <p:sp>
        <p:nvSpPr>
          <p:cNvPr id="5" name="Rectangle 1"/>
          <p:cNvSpPr>
            <a:spLocks noChangeArrowheads="1"/>
          </p:cNvSpPr>
          <p:nvPr/>
        </p:nvSpPr>
        <p:spPr bwMode="auto">
          <a:xfrm>
            <a:off x="375732" y="1124744"/>
            <a:ext cx="858875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it-IT" altLang="it-IT" sz="1600" b="1" dirty="0" smtClean="0">
                <a:solidFill>
                  <a:prstClr val="black"/>
                </a:solidFill>
                <a:latin typeface="Calibri"/>
                <a:cs typeface="Arial" charset="0"/>
              </a:rPr>
              <a:t>Elenco Produttori e Utilizzatori di Sottoprodotti</a:t>
            </a:r>
          </a:p>
          <a:p>
            <a:pPr algn="ctr"/>
            <a:r>
              <a:rPr lang="it-IT" altLang="it-IT" sz="1600" dirty="0">
                <a:solidFill>
                  <a:prstClr val="black"/>
                </a:solidFill>
                <a:latin typeface="Calibri"/>
                <a:cs typeface="Arial" charset="0"/>
                <a:hlinkClick r:id="rId2"/>
              </a:rPr>
              <a:t>http://</a:t>
            </a:r>
            <a:r>
              <a:rPr lang="it-IT" altLang="it-IT" sz="1600" dirty="0" smtClean="0">
                <a:solidFill>
                  <a:prstClr val="black"/>
                </a:solidFill>
                <a:latin typeface="Calibri"/>
                <a:cs typeface="Arial" charset="0"/>
                <a:hlinkClick r:id="rId2"/>
              </a:rPr>
              <a:t>www.elencosottoprodotti.it</a:t>
            </a:r>
            <a:r>
              <a:rPr lang="it-IT" altLang="it-IT" sz="1600" dirty="0" smtClean="0">
                <a:solidFill>
                  <a:prstClr val="black"/>
                </a:solidFill>
                <a:latin typeface="Calibri"/>
                <a:cs typeface="Arial" charset="0"/>
              </a:rPr>
              <a:t> </a:t>
            </a:r>
          </a:p>
        </p:txBody>
      </p:sp>
      <p:sp>
        <p:nvSpPr>
          <p:cNvPr id="7" name="Rectangle 2"/>
          <p:cNvSpPr>
            <a:spLocks noChangeArrowheads="1"/>
          </p:cNvSpPr>
          <p:nvPr/>
        </p:nvSpPr>
        <p:spPr bwMode="auto">
          <a:xfrm>
            <a:off x="0" y="241176"/>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0" name="Rectangle 3"/>
          <p:cNvSpPr>
            <a:spLocks noChangeArrowheads="1"/>
          </p:cNvSpPr>
          <p:nvPr/>
        </p:nvSpPr>
        <p:spPr bwMode="auto">
          <a:xfrm>
            <a:off x="375732" y="1847726"/>
            <a:ext cx="866076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it-IT" altLang="it-IT" sz="1600" dirty="0" smtClean="0">
                <a:solidFill>
                  <a:prstClr val="black"/>
                </a:solidFill>
                <a:latin typeface="Calibri"/>
                <a:cs typeface="Arial" charset="0"/>
              </a:rPr>
              <a:t>Sulla GU del 15/2/2017 è stato pubblicato il </a:t>
            </a:r>
            <a:r>
              <a:rPr lang="it-IT" altLang="it-IT" sz="1600" b="1" dirty="0" smtClean="0">
                <a:solidFill>
                  <a:prstClr val="black"/>
                </a:solidFill>
                <a:latin typeface="Calibri"/>
                <a:cs typeface="Arial" charset="0"/>
              </a:rPr>
              <a:t>DM 13 ottobre 2016</a:t>
            </a:r>
            <a:r>
              <a:rPr lang="it-IT" altLang="it-IT" sz="1600" dirty="0" smtClean="0">
                <a:solidFill>
                  <a:prstClr val="black"/>
                </a:solidFill>
                <a:latin typeface="Calibri"/>
                <a:cs typeface="Arial" charset="0"/>
              </a:rPr>
              <a:t>, n. </a:t>
            </a:r>
            <a:r>
              <a:rPr lang="it-IT" altLang="it-IT" sz="1600" b="1" dirty="0" smtClean="0">
                <a:solidFill>
                  <a:prstClr val="black"/>
                </a:solidFill>
                <a:latin typeface="Calibri"/>
                <a:cs typeface="Arial" charset="0"/>
              </a:rPr>
              <a:t>264</a:t>
            </a:r>
            <a:r>
              <a:rPr lang="it-IT" altLang="it-IT" sz="1600" dirty="0" smtClean="0">
                <a:solidFill>
                  <a:prstClr val="black"/>
                </a:solidFill>
                <a:latin typeface="Calibri"/>
                <a:cs typeface="Arial" charset="0"/>
              </a:rPr>
              <a:t>, «</a:t>
            </a:r>
            <a:r>
              <a:rPr lang="it-IT" altLang="it-IT" sz="1600" b="1" dirty="0" smtClean="0">
                <a:solidFill>
                  <a:prstClr val="black"/>
                </a:solidFill>
                <a:latin typeface="Calibri"/>
                <a:cs typeface="Arial" charset="0"/>
              </a:rPr>
              <a:t>Regolamento recante Criteri indicativi per agevolare la dimostrazione della sussistenza dei requisiti per la qualifica dei residui di produzione come sottoprodotti </a:t>
            </a:r>
            <a:r>
              <a:rPr lang="it-IT" altLang="it-IT" sz="1600" dirty="0" smtClean="0">
                <a:solidFill>
                  <a:prstClr val="black"/>
                </a:solidFill>
                <a:latin typeface="Calibri"/>
                <a:cs typeface="Arial" charset="0"/>
              </a:rPr>
              <a:t>e non come rifiuti». </a:t>
            </a:r>
          </a:p>
          <a:p>
            <a:pPr algn="just"/>
            <a:r>
              <a:rPr lang="it-IT" altLang="it-IT" sz="1600" i="1" dirty="0" smtClean="0">
                <a:solidFill>
                  <a:prstClr val="black"/>
                </a:solidFill>
                <a:latin typeface="Calibri"/>
                <a:cs typeface="Arial" charset="0"/>
              </a:rPr>
              <a:t>Si veda in proposito anche la </a:t>
            </a:r>
            <a:r>
              <a:rPr lang="it-IT" altLang="it-IT" sz="1600" i="1" dirty="0" smtClean="0">
                <a:solidFill>
                  <a:prstClr val="black"/>
                </a:solidFill>
                <a:latin typeface="Calibri"/>
                <a:cs typeface="Arial" charset="0"/>
                <a:hlinkClick r:id="rId3"/>
              </a:rPr>
              <a:t>circolare esplicativa del MATTM </a:t>
            </a:r>
            <a:r>
              <a:rPr lang="it-IT" altLang="it-IT" sz="1600" i="1" dirty="0" smtClean="0">
                <a:solidFill>
                  <a:prstClr val="black"/>
                </a:solidFill>
                <a:latin typeface="Calibri"/>
                <a:cs typeface="Arial" charset="0"/>
              </a:rPr>
              <a:t>per l’applicazione del regolamento</a:t>
            </a:r>
            <a:endParaRPr lang="it-IT" altLang="it-IT" sz="4800" i="1" dirty="0" smtClean="0">
              <a:solidFill>
                <a:prstClr val="black"/>
              </a:solidFill>
              <a:latin typeface="Calibri"/>
              <a:cs typeface="Arial" charset="0"/>
            </a:endParaRPr>
          </a:p>
        </p:txBody>
      </p:sp>
      <p:sp>
        <p:nvSpPr>
          <p:cNvPr id="11" name="Rectangle 10"/>
          <p:cNvSpPr/>
          <p:nvPr/>
        </p:nvSpPr>
        <p:spPr>
          <a:xfrm>
            <a:off x="375731" y="3133705"/>
            <a:ext cx="8588755" cy="2200602"/>
          </a:xfrm>
          <a:prstGeom prst="rect">
            <a:avLst/>
          </a:prstGeom>
        </p:spPr>
        <p:txBody>
          <a:bodyPr wrap="square">
            <a:spAutoFit/>
          </a:bodyPr>
          <a:lstStyle/>
          <a:p>
            <a:pPr algn="just"/>
            <a:r>
              <a:rPr lang="it-IT" sz="1600" b="1" dirty="0">
                <a:solidFill>
                  <a:prstClr val="black"/>
                </a:solidFill>
                <a:latin typeface="Calibri"/>
              </a:rPr>
              <a:t>In mancanza della documentazione contrattuale</a:t>
            </a:r>
            <a:r>
              <a:rPr lang="it-IT" sz="1600" dirty="0">
                <a:solidFill>
                  <a:prstClr val="black"/>
                </a:solidFill>
                <a:latin typeface="Calibri"/>
              </a:rPr>
              <a:t>, </a:t>
            </a:r>
            <a:r>
              <a:rPr lang="it-IT" sz="1600" b="1" dirty="0">
                <a:solidFill>
                  <a:prstClr val="black"/>
                </a:solidFill>
                <a:latin typeface="Calibri"/>
              </a:rPr>
              <a:t>il requisito della certezza dell'utilizzo e l'intenzione di non disfars</a:t>
            </a:r>
            <a:r>
              <a:rPr lang="it-IT" sz="1600" dirty="0">
                <a:solidFill>
                  <a:prstClr val="black"/>
                </a:solidFill>
                <a:latin typeface="Calibri"/>
              </a:rPr>
              <a:t>i del </a:t>
            </a:r>
            <a:r>
              <a:rPr lang="it-IT" sz="1600" b="1" dirty="0">
                <a:solidFill>
                  <a:prstClr val="black"/>
                </a:solidFill>
                <a:latin typeface="Calibri"/>
              </a:rPr>
              <a:t>residuo sono dimostrati </a:t>
            </a:r>
            <a:r>
              <a:rPr lang="it-IT" sz="1600" dirty="0">
                <a:solidFill>
                  <a:prstClr val="black"/>
                </a:solidFill>
                <a:latin typeface="Calibri"/>
              </a:rPr>
              <a:t>mediante la </a:t>
            </a:r>
            <a:r>
              <a:rPr lang="it-IT" sz="1600" b="1" dirty="0">
                <a:solidFill>
                  <a:prstClr val="black"/>
                </a:solidFill>
                <a:latin typeface="Calibri"/>
              </a:rPr>
              <a:t>predisposizione di una scheda tecnica </a:t>
            </a:r>
            <a:r>
              <a:rPr lang="it-IT" sz="1600" dirty="0">
                <a:solidFill>
                  <a:prstClr val="black"/>
                </a:solidFill>
                <a:latin typeface="Calibri"/>
              </a:rPr>
              <a:t>contenente le informazioni riportate in </a:t>
            </a:r>
            <a:r>
              <a:rPr lang="it-IT" sz="1600" b="1" dirty="0">
                <a:solidFill>
                  <a:prstClr val="black"/>
                </a:solidFill>
                <a:latin typeface="Calibri"/>
              </a:rPr>
              <a:t>allegato al D.M</a:t>
            </a:r>
            <a:r>
              <a:rPr lang="it-IT" sz="1600" dirty="0">
                <a:solidFill>
                  <a:prstClr val="black"/>
                </a:solidFill>
                <a:latin typeface="Calibri"/>
              </a:rPr>
              <a:t>., necessarie a consentire l'identificazione dei sottoprodotti dei quali è previsto l'impiego e l'individuazione delle caratteristiche tecniche degli stessi, nonché del settore di attività o della tipologia di impianti idonei ad utilizzarli. </a:t>
            </a:r>
            <a:endParaRPr lang="it-IT" sz="1600" dirty="0" smtClean="0">
              <a:solidFill>
                <a:prstClr val="black"/>
              </a:solidFill>
              <a:latin typeface="Calibri"/>
            </a:endParaRPr>
          </a:p>
          <a:p>
            <a:pPr algn="just"/>
            <a:endParaRPr lang="it-IT" sz="900" dirty="0">
              <a:solidFill>
                <a:prstClr val="black"/>
              </a:solidFill>
              <a:latin typeface="Calibri"/>
            </a:endParaRPr>
          </a:p>
          <a:p>
            <a:pPr algn="just"/>
            <a:r>
              <a:rPr lang="it-IT" sz="1600" dirty="0">
                <a:solidFill>
                  <a:prstClr val="black"/>
                </a:solidFill>
                <a:latin typeface="Calibri"/>
              </a:rPr>
              <a:t>L'</a:t>
            </a:r>
            <a:r>
              <a:rPr lang="it-IT" sz="1600" b="1" dirty="0">
                <a:solidFill>
                  <a:prstClr val="black"/>
                </a:solidFill>
                <a:latin typeface="Calibri"/>
              </a:rPr>
              <a:t>articolo 10 del Regolamento </a:t>
            </a:r>
            <a:r>
              <a:rPr lang="it-IT" sz="1600" dirty="0">
                <a:solidFill>
                  <a:prstClr val="black"/>
                </a:solidFill>
                <a:latin typeface="Calibri"/>
              </a:rPr>
              <a:t>prevede che per favorire lo scambio e la cessione dei sottoprodotti, le </a:t>
            </a:r>
            <a:r>
              <a:rPr lang="it-IT" sz="1600" b="1" dirty="0">
                <a:solidFill>
                  <a:prstClr val="black"/>
                </a:solidFill>
                <a:latin typeface="Calibri"/>
              </a:rPr>
              <a:t>Camere di commercio </a:t>
            </a:r>
            <a:r>
              <a:rPr lang="it-IT" sz="1600" dirty="0">
                <a:solidFill>
                  <a:prstClr val="black"/>
                </a:solidFill>
                <a:latin typeface="Calibri"/>
              </a:rPr>
              <a:t>territorialmente competenti </a:t>
            </a:r>
            <a:r>
              <a:rPr lang="it-IT" sz="1600" b="1" dirty="0">
                <a:solidFill>
                  <a:prstClr val="black"/>
                </a:solidFill>
                <a:latin typeface="Calibri"/>
              </a:rPr>
              <a:t>istituiscono</a:t>
            </a:r>
            <a:r>
              <a:rPr lang="it-IT" sz="1600" dirty="0">
                <a:solidFill>
                  <a:prstClr val="black"/>
                </a:solidFill>
                <a:latin typeface="Calibri"/>
              </a:rPr>
              <a:t> un apposito </a:t>
            </a:r>
            <a:r>
              <a:rPr lang="it-IT" sz="1600" b="1" dirty="0">
                <a:solidFill>
                  <a:prstClr val="black"/>
                </a:solidFill>
                <a:latin typeface="Calibri"/>
              </a:rPr>
              <a:t>elenco</a:t>
            </a:r>
            <a:r>
              <a:rPr lang="it-IT" sz="1600" dirty="0">
                <a:solidFill>
                  <a:prstClr val="black"/>
                </a:solidFill>
                <a:latin typeface="Calibri"/>
              </a:rPr>
              <a:t> in cui si iscrivono, senza alcun onere, i </a:t>
            </a:r>
            <a:r>
              <a:rPr lang="it-IT" sz="1600" b="1" dirty="0">
                <a:solidFill>
                  <a:prstClr val="black"/>
                </a:solidFill>
                <a:latin typeface="Calibri"/>
              </a:rPr>
              <a:t>produttori e gli utilizzatori di </a:t>
            </a:r>
            <a:r>
              <a:rPr lang="it-IT" sz="1600" b="1" dirty="0" smtClean="0">
                <a:solidFill>
                  <a:prstClr val="black"/>
                </a:solidFill>
                <a:latin typeface="Calibri"/>
              </a:rPr>
              <a:t>sottoprodotti</a:t>
            </a:r>
            <a:r>
              <a:rPr lang="it-IT" sz="1600" dirty="0" smtClean="0">
                <a:solidFill>
                  <a:prstClr val="black"/>
                </a:solidFill>
                <a:latin typeface="Calibri"/>
              </a:rPr>
              <a:t>. </a:t>
            </a:r>
            <a:endParaRPr lang="it-IT" sz="1600" dirty="0">
              <a:solidFill>
                <a:prstClr val="black"/>
              </a:solidFill>
              <a:latin typeface="Calibri"/>
            </a:endParaRPr>
          </a:p>
        </p:txBody>
      </p:sp>
      <p:sp>
        <p:nvSpPr>
          <p:cNvPr id="13" name="Rectangle 12"/>
          <p:cNvSpPr/>
          <p:nvPr/>
        </p:nvSpPr>
        <p:spPr>
          <a:xfrm>
            <a:off x="375732" y="5622339"/>
            <a:ext cx="8583773" cy="830997"/>
          </a:xfrm>
          <a:prstGeom prst="rect">
            <a:avLst/>
          </a:prstGeom>
        </p:spPr>
        <p:txBody>
          <a:bodyPr wrap="square">
            <a:spAutoFit/>
          </a:bodyPr>
          <a:lstStyle/>
          <a:p>
            <a:pPr algn="just"/>
            <a:r>
              <a:rPr lang="it-IT" sz="1600" b="1" dirty="0" smtClean="0">
                <a:solidFill>
                  <a:prstClr val="black"/>
                </a:solidFill>
                <a:latin typeface="Calibri"/>
              </a:rPr>
              <a:t>NB</a:t>
            </a:r>
            <a:r>
              <a:rPr lang="it-IT" sz="1600" dirty="0" smtClean="0">
                <a:solidFill>
                  <a:prstClr val="black"/>
                </a:solidFill>
                <a:latin typeface="Calibri"/>
              </a:rPr>
              <a:t>. La </a:t>
            </a:r>
            <a:r>
              <a:rPr lang="it-IT" sz="1600" b="1" dirty="0">
                <a:solidFill>
                  <a:prstClr val="black"/>
                </a:solidFill>
                <a:latin typeface="Calibri"/>
              </a:rPr>
              <a:t>qualifica di un materiale come </a:t>
            </a:r>
            <a:r>
              <a:rPr lang="it-IT" sz="1600" b="1" dirty="0" smtClean="0">
                <a:solidFill>
                  <a:prstClr val="black"/>
                </a:solidFill>
                <a:latin typeface="Calibri"/>
              </a:rPr>
              <a:t>sottoprodotto</a:t>
            </a:r>
            <a:r>
              <a:rPr lang="it-IT" sz="1600" dirty="0">
                <a:solidFill>
                  <a:prstClr val="black"/>
                </a:solidFill>
                <a:latin typeface="Calibri"/>
              </a:rPr>
              <a:t> </a:t>
            </a:r>
            <a:r>
              <a:rPr lang="it-IT" sz="1600" b="1" dirty="0" smtClean="0">
                <a:solidFill>
                  <a:prstClr val="black"/>
                </a:solidFill>
                <a:latin typeface="Calibri"/>
              </a:rPr>
              <a:t>prescinde </a:t>
            </a:r>
            <a:r>
              <a:rPr lang="it-IT" sz="1600" b="1" dirty="0">
                <a:solidFill>
                  <a:prstClr val="black"/>
                </a:solidFill>
                <a:latin typeface="Calibri"/>
              </a:rPr>
              <a:t>dalla iscrizione </a:t>
            </a:r>
            <a:r>
              <a:rPr lang="it-IT" sz="1600" dirty="0">
                <a:solidFill>
                  <a:prstClr val="black"/>
                </a:solidFill>
                <a:latin typeface="Calibri"/>
              </a:rPr>
              <a:t>del produttore o dell'utilizzatore </a:t>
            </a:r>
            <a:r>
              <a:rPr lang="it-IT" sz="1600" b="1" dirty="0">
                <a:solidFill>
                  <a:prstClr val="black"/>
                </a:solidFill>
                <a:latin typeface="Calibri"/>
              </a:rPr>
              <a:t>nel suddetto elenco</a:t>
            </a:r>
            <a:r>
              <a:rPr lang="it-IT" sz="1600" dirty="0">
                <a:solidFill>
                  <a:prstClr val="black"/>
                </a:solidFill>
                <a:latin typeface="Calibri"/>
              </a:rPr>
              <a:t>, essendo di carattere oggettivo e legata alla dimostrazione della sussistenza dei requisiti richiesti dall'articolo 184-bis del </a:t>
            </a:r>
            <a:r>
              <a:rPr lang="it-IT" sz="1600" dirty="0" smtClean="0">
                <a:solidFill>
                  <a:prstClr val="black"/>
                </a:solidFill>
                <a:latin typeface="Calibri"/>
              </a:rPr>
              <a:t>d.lgs 152/2006</a:t>
            </a:r>
            <a:endParaRPr lang="it-IT" sz="1600" dirty="0">
              <a:solidFill>
                <a:prstClr val="black"/>
              </a:solidFill>
              <a:latin typeface="Calibri"/>
            </a:endParaRPr>
          </a:p>
        </p:txBody>
      </p:sp>
    </p:spTree>
    <p:extLst>
      <p:ext uri="{BB962C8B-B14F-4D97-AF65-F5344CB8AC3E}">
        <p14:creationId xmlns:p14="http://schemas.microsoft.com/office/powerpoint/2010/main" val="127909787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750768060"/>
              </p:ext>
            </p:extLst>
          </p:nvPr>
        </p:nvGraphicFramePr>
        <p:xfrm>
          <a:off x="1979712" y="6380945"/>
          <a:ext cx="4608512" cy="3385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2"/>
          <p:cNvSpPr txBox="1">
            <a:spLocks/>
          </p:cNvSpPr>
          <p:nvPr/>
        </p:nvSpPr>
        <p:spPr>
          <a:xfrm>
            <a:off x="375732" y="33265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Bef>
                <a:spcPts val="0"/>
              </a:spcBef>
              <a:spcAft>
                <a:spcPts val="0"/>
              </a:spcAft>
            </a:pPr>
            <a:r>
              <a:rPr lang="it-IT" sz="2800" b="1" dirty="0" smtClean="0">
                <a:solidFill>
                  <a:prstClr val="black"/>
                </a:solidFill>
                <a:latin typeface="Calibri Light" panose="020F0302020204030204" pitchFamily="34" charset="0"/>
              </a:rPr>
              <a:t>Il D.lgs. 152/2006</a:t>
            </a:r>
            <a:br>
              <a:rPr lang="it-IT" sz="2800" b="1" dirty="0" smtClean="0">
                <a:solidFill>
                  <a:prstClr val="black"/>
                </a:solidFill>
                <a:latin typeface="Calibri Light" panose="020F0302020204030204" pitchFamily="34" charset="0"/>
              </a:rPr>
            </a:br>
            <a:r>
              <a:rPr lang="it-IT" sz="2200" dirty="0" smtClean="0">
                <a:solidFill>
                  <a:srgbClr val="C00000"/>
                </a:solidFill>
                <a:latin typeface="Calibri Light" panose="020F0302020204030204" pitchFamily="34" charset="0"/>
              </a:rPr>
              <a:t>I «Non rifiuti» </a:t>
            </a:r>
            <a:r>
              <a:rPr lang="it-IT" sz="2200" dirty="0" smtClean="0">
                <a:solidFill>
                  <a:srgbClr val="C00000"/>
                </a:solidFill>
                <a:latin typeface="Calibri Light" panose="020F0302020204030204" pitchFamily="34" charset="0"/>
                <a:sym typeface="Wingdings" panose="05000000000000000000" pitchFamily="2" charset="2"/>
              </a:rPr>
              <a:t></a:t>
            </a:r>
            <a:r>
              <a:rPr lang="it-IT" sz="2200" dirty="0" smtClean="0">
                <a:solidFill>
                  <a:srgbClr val="C00000"/>
                </a:solidFill>
                <a:latin typeface="Calibri Light" panose="020F0302020204030204" pitchFamily="34" charset="0"/>
              </a:rPr>
              <a:t> End-of-waste</a:t>
            </a:r>
            <a:endParaRPr lang="it-IT" sz="2200" dirty="0">
              <a:solidFill>
                <a:srgbClr val="C00000"/>
              </a:solidFill>
              <a:latin typeface="Calibri Light" panose="020F0302020204030204" pitchFamily="34" charset="0"/>
            </a:endParaRPr>
          </a:p>
        </p:txBody>
      </p:sp>
      <p:cxnSp>
        <p:nvCxnSpPr>
          <p:cNvPr id="9" name="Straight Connector 8"/>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sp>
        <p:nvSpPr>
          <p:cNvPr id="6" name="Rectangle 5"/>
          <p:cNvSpPr/>
          <p:nvPr/>
        </p:nvSpPr>
        <p:spPr>
          <a:xfrm>
            <a:off x="414182" y="1340768"/>
            <a:ext cx="8387644" cy="3924151"/>
          </a:xfrm>
          <a:prstGeom prst="rect">
            <a:avLst/>
          </a:prstGeom>
        </p:spPr>
        <p:txBody>
          <a:bodyPr wrap="square">
            <a:spAutoFit/>
          </a:bodyPr>
          <a:lstStyle/>
          <a:p>
            <a:pPr algn="just"/>
            <a:r>
              <a:rPr lang="it-IT" sz="2000" b="1" dirty="0">
                <a:solidFill>
                  <a:prstClr val="black"/>
                </a:solidFill>
                <a:latin typeface="Calibri Light" panose="020F0302020204030204" pitchFamily="34" charset="0"/>
              </a:rPr>
              <a:t>184-ter. Cessazione della qualifica di rifiuto</a:t>
            </a:r>
          </a:p>
          <a:p>
            <a:pPr algn="just"/>
            <a:r>
              <a:rPr lang="it-IT" sz="2000" i="1" dirty="0">
                <a:solidFill>
                  <a:prstClr val="black"/>
                </a:solidFill>
                <a:latin typeface="Calibri Light" panose="020F0302020204030204" pitchFamily="34" charset="0"/>
              </a:rPr>
              <a:t>(</a:t>
            </a:r>
            <a:r>
              <a:rPr lang="it-IT" sz="2000" i="1" dirty="0">
                <a:solidFill>
                  <a:srgbClr val="C00000"/>
                </a:solidFill>
                <a:latin typeface="Calibri Light" panose="020F0302020204030204" pitchFamily="34" charset="0"/>
              </a:rPr>
              <a:t>articolo introdotto dall'art. 12 del d.lgs. n. 205 del </a:t>
            </a:r>
            <a:r>
              <a:rPr lang="it-IT" sz="2000" i="1" dirty="0" smtClean="0">
                <a:solidFill>
                  <a:srgbClr val="C00000"/>
                </a:solidFill>
                <a:latin typeface="Calibri Light" panose="020F0302020204030204" pitchFamily="34" charset="0"/>
              </a:rPr>
              <a:t>2010</a:t>
            </a:r>
            <a:r>
              <a:rPr lang="it-IT" sz="2000" i="1" dirty="0" smtClean="0">
                <a:solidFill>
                  <a:prstClr val="black"/>
                </a:solidFill>
                <a:latin typeface="Calibri Light" panose="020F0302020204030204" pitchFamily="34" charset="0"/>
              </a:rPr>
              <a:t>)</a:t>
            </a:r>
          </a:p>
          <a:p>
            <a:pPr algn="just"/>
            <a:endParaRPr lang="it-IT" sz="1100" dirty="0">
              <a:solidFill>
                <a:prstClr val="black"/>
              </a:solidFill>
              <a:latin typeface="Calibri Light" panose="020F0302020204030204" pitchFamily="34" charset="0"/>
            </a:endParaRPr>
          </a:p>
          <a:p>
            <a:pPr algn="just"/>
            <a:r>
              <a:rPr lang="it-IT" sz="2000" dirty="0">
                <a:solidFill>
                  <a:prstClr val="black"/>
                </a:solidFill>
                <a:latin typeface="Calibri Light" panose="020F0302020204030204" pitchFamily="34" charset="0"/>
              </a:rPr>
              <a:t>Comma 1. </a:t>
            </a:r>
            <a:r>
              <a:rPr lang="it-IT" sz="2000" b="1" dirty="0">
                <a:solidFill>
                  <a:prstClr val="black"/>
                </a:solidFill>
                <a:latin typeface="Calibri Light" panose="020F0302020204030204" pitchFamily="34" charset="0"/>
              </a:rPr>
              <a:t>Un rifiuto cessa di essere tale</a:t>
            </a:r>
            <a:r>
              <a:rPr lang="it-IT" sz="2000" dirty="0">
                <a:solidFill>
                  <a:prstClr val="black"/>
                </a:solidFill>
                <a:latin typeface="Calibri Light" panose="020F0302020204030204" pitchFamily="34" charset="0"/>
              </a:rPr>
              <a:t>, quando è stato </a:t>
            </a:r>
            <a:r>
              <a:rPr lang="it-IT" sz="2000" b="1" dirty="0">
                <a:solidFill>
                  <a:prstClr val="black"/>
                </a:solidFill>
                <a:latin typeface="Calibri Light" panose="020F0302020204030204" pitchFamily="34" charset="0"/>
              </a:rPr>
              <a:t>sottoposto a un’operazione di recupero</a:t>
            </a:r>
            <a:r>
              <a:rPr lang="it-IT" sz="2000" dirty="0">
                <a:solidFill>
                  <a:prstClr val="black"/>
                </a:solidFill>
                <a:latin typeface="Calibri Light" panose="020F0302020204030204" pitchFamily="34" charset="0"/>
              </a:rPr>
              <a:t>, incluso il riciclaggio e la preparazione per il riutilizzo, </a:t>
            </a:r>
            <a:r>
              <a:rPr lang="it-IT" sz="2000" b="1" dirty="0">
                <a:solidFill>
                  <a:prstClr val="black"/>
                </a:solidFill>
                <a:latin typeface="Calibri Light" panose="020F0302020204030204" pitchFamily="34" charset="0"/>
              </a:rPr>
              <a:t>e soddisfi </a:t>
            </a:r>
            <a:r>
              <a:rPr lang="it-IT" sz="2000" dirty="0">
                <a:solidFill>
                  <a:prstClr val="black"/>
                </a:solidFill>
                <a:latin typeface="Calibri Light" panose="020F0302020204030204" pitchFamily="34" charset="0"/>
              </a:rPr>
              <a:t>i </a:t>
            </a:r>
            <a:r>
              <a:rPr lang="it-IT" sz="2000" b="1" dirty="0">
                <a:solidFill>
                  <a:prstClr val="black"/>
                </a:solidFill>
                <a:latin typeface="Calibri Light" panose="020F0302020204030204" pitchFamily="34" charset="0"/>
              </a:rPr>
              <a:t>criteri specifici</a:t>
            </a:r>
            <a:r>
              <a:rPr lang="it-IT" sz="2000" dirty="0">
                <a:solidFill>
                  <a:prstClr val="black"/>
                </a:solidFill>
                <a:latin typeface="Calibri Light" panose="020F0302020204030204" pitchFamily="34" charset="0"/>
              </a:rPr>
              <a:t>, da adottare </a:t>
            </a:r>
            <a:r>
              <a:rPr lang="it-IT" sz="2000" b="1" dirty="0">
                <a:solidFill>
                  <a:prstClr val="black"/>
                </a:solidFill>
                <a:latin typeface="Calibri Light" panose="020F0302020204030204" pitchFamily="34" charset="0"/>
              </a:rPr>
              <a:t>nel rispetto delle seguenti condizioni</a:t>
            </a:r>
            <a:r>
              <a:rPr lang="it-IT" sz="2000" dirty="0">
                <a:solidFill>
                  <a:prstClr val="black"/>
                </a:solidFill>
                <a:latin typeface="Calibri Light" panose="020F0302020204030204" pitchFamily="34" charset="0"/>
              </a:rPr>
              <a:t>:</a:t>
            </a:r>
          </a:p>
          <a:p>
            <a:pPr algn="just"/>
            <a:endParaRPr lang="it-IT" sz="1100" dirty="0">
              <a:solidFill>
                <a:prstClr val="black"/>
              </a:solidFill>
              <a:latin typeface="Calibri Light" panose="020F0302020204030204" pitchFamily="34" charset="0"/>
            </a:endParaRPr>
          </a:p>
          <a:p>
            <a:pPr algn="just"/>
            <a:r>
              <a:rPr lang="it-IT" sz="2000" dirty="0">
                <a:solidFill>
                  <a:prstClr val="black"/>
                </a:solidFill>
                <a:latin typeface="Calibri Light" panose="020F0302020204030204" pitchFamily="34" charset="0"/>
              </a:rPr>
              <a:t>a) la sostanza o </a:t>
            </a:r>
            <a:r>
              <a:rPr lang="it-IT" sz="2000" b="1" dirty="0">
                <a:solidFill>
                  <a:prstClr val="black"/>
                </a:solidFill>
                <a:latin typeface="Calibri Light" panose="020F0302020204030204" pitchFamily="34" charset="0"/>
              </a:rPr>
              <a:t>l’oggetto è comunemente utilizzato per scopi specifici</a:t>
            </a:r>
            <a:r>
              <a:rPr lang="it-IT" sz="2000" dirty="0">
                <a:solidFill>
                  <a:prstClr val="black"/>
                </a:solidFill>
                <a:latin typeface="Calibri Light" panose="020F0302020204030204" pitchFamily="34" charset="0"/>
              </a:rPr>
              <a:t>;</a:t>
            </a:r>
          </a:p>
          <a:p>
            <a:pPr algn="just"/>
            <a:r>
              <a:rPr lang="it-IT" sz="2000" dirty="0">
                <a:solidFill>
                  <a:prstClr val="black"/>
                </a:solidFill>
                <a:latin typeface="Calibri Light" panose="020F0302020204030204" pitchFamily="34" charset="0"/>
              </a:rPr>
              <a:t>b) </a:t>
            </a:r>
            <a:r>
              <a:rPr lang="it-IT" sz="2000" b="1" dirty="0">
                <a:solidFill>
                  <a:prstClr val="black"/>
                </a:solidFill>
                <a:latin typeface="Calibri Light" panose="020F0302020204030204" pitchFamily="34" charset="0"/>
              </a:rPr>
              <a:t>esiste un mercato </a:t>
            </a:r>
            <a:r>
              <a:rPr lang="it-IT" sz="2000" dirty="0">
                <a:solidFill>
                  <a:prstClr val="black"/>
                </a:solidFill>
                <a:latin typeface="Calibri Light" panose="020F0302020204030204" pitchFamily="34" charset="0"/>
              </a:rPr>
              <a:t>o una domanda per tale sostanza od oggetto;</a:t>
            </a:r>
          </a:p>
          <a:p>
            <a:pPr algn="just"/>
            <a:r>
              <a:rPr lang="it-IT" sz="2000" dirty="0">
                <a:solidFill>
                  <a:prstClr val="black"/>
                </a:solidFill>
                <a:latin typeface="Calibri Light" panose="020F0302020204030204" pitchFamily="34" charset="0"/>
              </a:rPr>
              <a:t>c) la sostanza o l’oggetto soddisfa i requisiti tecnici per gli scopi specifici e rispetta la normativa e gli standard esistenti applicabili ai prodotti;</a:t>
            </a:r>
          </a:p>
          <a:p>
            <a:pPr algn="just"/>
            <a:r>
              <a:rPr lang="it-IT" sz="2000" dirty="0">
                <a:solidFill>
                  <a:prstClr val="black"/>
                </a:solidFill>
                <a:latin typeface="Calibri Light" panose="020F0302020204030204" pitchFamily="34" charset="0"/>
              </a:rPr>
              <a:t>d) l’utilizzo della sostanza o dell’oggetto non porterà a impatti complessivi negativi sull’ambiente o sulla salute umana.</a:t>
            </a:r>
          </a:p>
        </p:txBody>
      </p:sp>
      <p:sp>
        <p:nvSpPr>
          <p:cNvPr id="2" name="Rectangle 1"/>
          <p:cNvSpPr/>
          <p:nvPr/>
        </p:nvSpPr>
        <p:spPr>
          <a:xfrm>
            <a:off x="429028" y="5264919"/>
            <a:ext cx="8406290" cy="923330"/>
          </a:xfrm>
          <a:prstGeom prst="rect">
            <a:avLst/>
          </a:prstGeom>
        </p:spPr>
        <p:txBody>
          <a:bodyPr wrap="square">
            <a:spAutoFit/>
          </a:bodyPr>
          <a:lstStyle/>
          <a:p>
            <a:pPr algn="just"/>
            <a:r>
              <a:rPr lang="it-IT" sz="1800" dirty="0">
                <a:solidFill>
                  <a:prstClr val="black"/>
                </a:solidFill>
                <a:latin typeface="Calibri Light" panose="020F0302020204030204" pitchFamily="34" charset="0"/>
              </a:rPr>
              <a:t>Il comma 2 dell’art. 184-ter specifica inoltre che «</a:t>
            </a:r>
            <a:r>
              <a:rPr lang="it-IT" sz="1800" i="1" dirty="0">
                <a:solidFill>
                  <a:prstClr val="black"/>
                </a:solidFill>
                <a:latin typeface="Calibri Light" panose="020F0302020204030204" pitchFamily="34" charset="0"/>
              </a:rPr>
              <a:t>l’operazione di recupero può costituire semplicemente nel </a:t>
            </a:r>
            <a:r>
              <a:rPr lang="it-IT" sz="1800" b="1" i="1" dirty="0">
                <a:solidFill>
                  <a:prstClr val="black"/>
                </a:solidFill>
                <a:latin typeface="Calibri Light" panose="020F0302020204030204" pitchFamily="34" charset="0"/>
              </a:rPr>
              <a:t>controllare i rifiuti</a:t>
            </a:r>
            <a:r>
              <a:rPr lang="it-IT" sz="1800" i="1" dirty="0">
                <a:solidFill>
                  <a:prstClr val="black"/>
                </a:solidFill>
                <a:latin typeface="Calibri Light" panose="020F0302020204030204" pitchFamily="34" charset="0"/>
              </a:rPr>
              <a:t> per verificare se soddisfano i criteri elaborati conformemente alle predette prescrizioni </a:t>
            </a:r>
            <a:r>
              <a:rPr lang="it-IT" sz="1800" dirty="0">
                <a:solidFill>
                  <a:prstClr val="black"/>
                </a:solidFill>
                <a:latin typeface="Calibri Light" panose="020F0302020204030204" pitchFamily="34" charset="0"/>
              </a:rPr>
              <a:t>...»</a:t>
            </a:r>
          </a:p>
        </p:txBody>
      </p:sp>
    </p:spTree>
    <p:extLst>
      <p:ext uri="{BB962C8B-B14F-4D97-AF65-F5344CB8AC3E}">
        <p14:creationId xmlns:p14="http://schemas.microsoft.com/office/powerpoint/2010/main" val="43209197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091" y="1196752"/>
            <a:ext cx="8570373" cy="338554"/>
          </a:xfrm>
          <a:prstGeom prst="rect">
            <a:avLst/>
          </a:prstGeom>
        </p:spPr>
        <p:txBody>
          <a:bodyPr wrap="square">
            <a:spAutoFit/>
          </a:bodyPr>
          <a:lstStyle/>
          <a:p>
            <a:pPr algn="just" fontAlgn="auto">
              <a:spcBef>
                <a:spcPts val="0"/>
              </a:spcBef>
              <a:spcAft>
                <a:spcPts val="0"/>
              </a:spcAft>
            </a:pPr>
            <a:endParaRPr lang="it-IT" sz="1600" dirty="0" smtClean="0">
              <a:solidFill>
                <a:prstClr val="black"/>
              </a:solidFill>
              <a:latin typeface="Calibri"/>
            </a:endParaRPr>
          </a:p>
        </p:txBody>
      </p:sp>
      <p:sp>
        <p:nvSpPr>
          <p:cNvPr id="4" name="Rectangle 3"/>
          <p:cNvSpPr/>
          <p:nvPr/>
        </p:nvSpPr>
        <p:spPr>
          <a:xfrm>
            <a:off x="501790" y="1916832"/>
            <a:ext cx="8064896" cy="3170099"/>
          </a:xfrm>
          <a:prstGeom prst="rect">
            <a:avLst/>
          </a:prstGeom>
        </p:spPr>
        <p:txBody>
          <a:bodyPr wrap="square">
            <a:spAutoFit/>
          </a:bodyPr>
          <a:lstStyle/>
          <a:p>
            <a:pPr fontAlgn="auto">
              <a:spcBef>
                <a:spcPts val="0"/>
              </a:spcBef>
              <a:spcAft>
                <a:spcPts val="0"/>
              </a:spcAft>
            </a:pPr>
            <a:r>
              <a:rPr lang="it-IT" sz="2000" b="1" dirty="0" smtClean="0">
                <a:solidFill>
                  <a:prstClr val="black"/>
                </a:solidFill>
                <a:latin typeface="Calibri Light" panose="020F0302020204030204" pitchFamily="34" charset="0"/>
              </a:rPr>
              <a:t>Tre modalità di definizione dei criteri End-of-waste gerarchicamente ordinate</a:t>
            </a:r>
          </a:p>
          <a:p>
            <a:pPr fontAlgn="auto">
              <a:spcBef>
                <a:spcPts val="0"/>
              </a:spcBef>
              <a:spcAft>
                <a:spcPts val="0"/>
              </a:spcAft>
            </a:pPr>
            <a:endParaRPr lang="it-IT" sz="2000" b="1" dirty="0" smtClean="0">
              <a:solidFill>
                <a:prstClr val="black"/>
              </a:solidFill>
              <a:latin typeface="Calibri Light" panose="020F0302020204030204" pitchFamily="34" charset="0"/>
            </a:endParaRPr>
          </a:p>
          <a:p>
            <a:pPr marL="457200" indent="-457200" algn="just" fontAlgn="auto">
              <a:spcBef>
                <a:spcPts val="0"/>
              </a:spcBef>
              <a:spcAft>
                <a:spcPts val="0"/>
              </a:spcAft>
              <a:buFont typeface="+mj-lt"/>
              <a:buAutoNum type="arabicParenR"/>
            </a:pPr>
            <a:r>
              <a:rPr lang="it-IT" sz="2000" b="1" dirty="0" smtClean="0">
                <a:solidFill>
                  <a:prstClr val="black"/>
                </a:solidFill>
                <a:latin typeface="Calibri Light" panose="020F0302020204030204" pitchFamily="34" charset="0"/>
              </a:rPr>
              <a:t>UE</a:t>
            </a:r>
            <a:r>
              <a:rPr lang="it-IT" sz="2000" dirty="0" smtClean="0">
                <a:solidFill>
                  <a:prstClr val="black"/>
                </a:solidFill>
                <a:latin typeface="Calibri Light" panose="020F0302020204030204" pitchFamily="34" charset="0"/>
              </a:rPr>
              <a:t>: I criteri UE prevalgono sui criteri  previsti dai decreti nazionali;</a:t>
            </a:r>
          </a:p>
          <a:p>
            <a:pPr marL="457200" indent="-457200" algn="just" fontAlgn="auto">
              <a:spcBef>
                <a:spcPts val="0"/>
              </a:spcBef>
              <a:spcAft>
                <a:spcPts val="0"/>
              </a:spcAft>
              <a:buFont typeface="+mj-lt"/>
              <a:buAutoNum type="arabicParenR"/>
            </a:pPr>
            <a:r>
              <a:rPr lang="it-IT" sz="2000" b="1" dirty="0" smtClean="0">
                <a:solidFill>
                  <a:prstClr val="black"/>
                </a:solidFill>
                <a:latin typeface="Calibri Light" panose="020F0302020204030204" pitchFamily="34" charset="0"/>
              </a:rPr>
              <a:t>ITA</a:t>
            </a:r>
            <a:r>
              <a:rPr lang="it-IT" sz="2000" dirty="0" smtClean="0">
                <a:solidFill>
                  <a:prstClr val="black"/>
                </a:solidFill>
                <a:latin typeface="Calibri Light" panose="020F0302020204030204" pitchFamily="34" charset="0"/>
              </a:rPr>
              <a:t>: I criteri nazionali prevalgono sui criteri Regionali e Provinciali indicati nelle autorizzazioni;</a:t>
            </a:r>
          </a:p>
          <a:p>
            <a:pPr marL="457200" indent="-457200" algn="just" fontAlgn="auto">
              <a:spcBef>
                <a:spcPts val="0"/>
              </a:spcBef>
              <a:spcAft>
                <a:spcPts val="0"/>
              </a:spcAft>
              <a:buFont typeface="+mj-lt"/>
              <a:buAutoNum type="arabicParenR"/>
            </a:pPr>
            <a:r>
              <a:rPr lang="it-IT" sz="2000" b="1" dirty="0" smtClean="0">
                <a:solidFill>
                  <a:prstClr val="black"/>
                </a:solidFill>
                <a:latin typeface="Calibri Light" panose="020F0302020204030204" pitchFamily="34" charset="0"/>
              </a:rPr>
              <a:t>Regioni</a:t>
            </a:r>
            <a:r>
              <a:rPr lang="it-IT" sz="2000" dirty="0" smtClean="0">
                <a:solidFill>
                  <a:prstClr val="black"/>
                </a:solidFill>
                <a:latin typeface="Calibri Light" panose="020F0302020204030204" pitchFamily="34" charset="0"/>
              </a:rPr>
              <a:t>: Le Regioni o le Provincie delegate </a:t>
            </a:r>
            <a:r>
              <a:rPr lang="it-IT" sz="2000" b="1" dirty="0" smtClean="0">
                <a:solidFill>
                  <a:prstClr val="black"/>
                </a:solidFill>
                <a:latin typeface="Calibri Light" panose="020F0302020204030204" pitchFamily="34" charset="0"/>
              </a:rPr>
              <a:t>possono </a:t>
            </a:r>
            <a:r>
              <a:rPr lang="it-IT" sz="2000" b="1" dirty="0" smtClean="0">
                <a:solidFill>
                  <a:srgbClr val="C00000"/>
                </a:solidFill>
                <a:latin typeface="Calibri Light" panose="020F0302020204030204" pitchFamily="34" charset="0"/>
              </a:rPr>
              <a:t>(?)</a:t>
            </a:r>
            <a:r>
              <a:rPr lang="it-IT" sz="2000" dirty="0" smtClean="0">
                <a:solidFill>
                  <a:prstClr val="black"/>
                </a:solidFill>
                <a:latin typeface="Calibri Light" panose="020F0302020204030204" pitchFamily="34" charset="0"/>
              </a:rPr>
              <a:t>, in sede di autorizzazione all’esercizio degli impianti di trattamento rifiuti e di AIA (Autorizzazione integrata ambientale) </a:t>
            </a:r>
            <a:r>
              <a:rPr lang="it-IT" sz="2000" b="1" dirty="0" smtClean="0">
                <a:solidFill>
                  <a:prstClr val="black"/>
                </a:solidFill>
                <a:latin typeface="Calibri Light" panose="020F0302020204030204" pitchFamily="34" charset="0"/>
              </a:rPr>
              <a:t>definire ulteriori criteri </a:t>
            </a:r>
            <a:r>
              <a:rPr lang="it-IT" sz="2000" i="1" dirty="0" smtClean="0">
                <a:solidFill>
                  <a:prstClr val="black"/>
                </a:solidFill>
                <a:latin typeface="Calibri Light" panose="020F0302020204030204" pitchFamily="34" charset="0"/>
              </a:rPr>
              <a:t>End-of-waste</a:t>
            </a:r>
            <a:r>
              <a:rPr lang="it-IT" sz="2000" dirty="0" smtClean="0">
                <a:solidFill>
                  <a:prstClr val="black"/>
                </a:solidFill>
                <a:latin typeface="Calibri Light" panose="020F0302020204030204" pitchFamily="34" charset="0"/>
              </a:rPr>
              <a:t> </a:t>
            </a:r>
            <a:r>
              <a:rPr lang="it-IT" sz="2000" b="1" dirty="0" smtClean="0">
                <a:solidFill>
                  <a:prstClr val="black"/>
                </a:solidFill>
                <a:latin typeface="Calibri Light" panose="020F0302020204030204" pitchFamily="34" charset="0"/>
              </a:rPr>
              <a:t>previo riscontro delle condizioni indicate dall’articolo 184-ter</a:t>
            </a:r>
            <a:r>
              <a:rPr lang="it-IT" sz="2000" dirty="0" smtClean="0">
                <a:solidFill>
                  <a:prstClr val="black"/>
                </a:solidFill>
                <a:latin typeface="Calibri Light" panose="020F0302020204030204" pitchFamily="34" charset="0"/>
              </a:rPr>
              <a:t>, comma 1. del D.lgs. 152/2006.</a:t>
            </a:r>
            <a:endParaRPr lang="it-IT" sz="2000" dirty="0">
              <a:solidFill>
                <a:prstClr val="black"/>
              </a:solidFill>
              <a:latin typeface="Calibri Light" panose="020F0302020204030204" pitchFamily="34" charset="0"/>
            </a:endParaRPr>
          </a:p>
        </p:txBody>
      </p:sp>
      <p:sp>
        <p:nvSpPr>
          <p:cNvPr id="8" name="Title 2"/>
          <p:cNvSpPr txBox="1">
            <a:spLocks/>
          </p:cNvSpPr>
          <p:nvPr/>
        </p:nvSpPr>
        <p:spPr>
          <a:xfrm>
            <a:off x="348477" y="54868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Bef>
                <a:spcPts val="0"/>
              </a:spcBef>
              <a:spcAft>
                <a:spcPts val="0"/>
              </a:spcAft>
            </a:pPr>
            <a:r>
              <a:rPr lang="it-IT" sz="2800" b="1" dirty="0" smtClean="0">
                <a:solidFill>
                  <a:prstClr val="black"/>
                </a:solidFill>
                <a:latin typeface="Calibri Light" panose="020F0302020204030204" pitchFamily="34" charset="0"/>
              </a:rPr>
              <a:t>Il D.lgs. 152/2006</a:t>
            </a:r>
            <a:br>
              <a:rPr lang="it-IT" sz="2800" b="1" dirty="0" smtClean="0">
                <a:solidFill>
                  <a:prstClr val="black"/>
                </a:solidFill>
                <a:latin typeface="Calibri Light" panose="020F0302020204030204" pitchFamily="34" charset="0"/>
              </a:rPr>
            </a:br>
            <a:r>
              <a:rPr lang="it-IT" sz="2200" dirty="0" smtClean="0">
                <a:solidFill>
                  <a:srgbClr val="C00000"/>
                </a:solidFill>
                <a:latin typeface="Calibri Light" panose="020F0302020204030204" pitchFamily="34" charset="0"/>
              </a:rPr>
              <a:t>I «Non rifiuti» </a:t>
            </a:r>
            <a:r>
              <a:rPr lang="it-IT" sz="2200" dirty="0" smtClean="0">
                <a:solidFill>
                  <a:srgbClr val="C00000"/>
                </a:solidFill>
                <a:latin typeface="Calibri Light" panose="020F0302020204030204" pitchFamily="34" charset="0"/>
                <a:sym typeface="Wingdings" panose="05000000000000000000" pitchFamily="2" charset="2"/>
              </a:rPr>
              <a:t></a:t>
            </a:r>
            <a:r>
              <a:rPr lang="it-IT" sz="2200" dirty="0" smtClean="0">
                <a:solidFill>
                  <a:srgbClr val="C00000"/>
                </a:solidFill>
                <a:latin typeface="Calibri Light" panose="020F0302020204030204" pitchFamily="34" charset="0"/>
              </a:rPr>
              <a:t> End-of-waste </a:t>
            </a:r>
            <a:r>
              <a:rPr lang="it-IT" sz="2200" dirty="0" smtClean="0">
                <a:solidFill>
                  <a:srgbClr val="C00000"/>
                </a:solidFill>
                <a:latin typeface="Calibri Light" panose="020F0302020204030204" pitchFamily="34" charset="0"/>
                <a:sym typeface="Wingdings" panose="05000000000000000000" pitchFamily="2" charset="2"/>
              </a:rPr>
              <a:t> I Criteri</a:t>
            </a:r>
            <a:endParaRPr lang="it-IT" sz="2200" dirty="0">
              <a:solidFill>
                <a:srgbClr val="C00000"/>
              </a:solidFill>
              <a:latin typeface="Calibri Light" panose="020F0302020204030204" pitchFamily="34" charset="0"/>
            </a:endParaRPr>
          </a:p>
        </p:txBody>
      </p:sp>
      <p:cxnSp>
        <p:nvCxnSpPr>
          <p:cNvPr id="9" name="Straight Connector 8"/>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378977847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091" y="1196752"/>
            <a:ext cx="8570373" cy="338554"/>
          </a:xfrm>
          <a:prstGeom prst="rect">
            <a:avLst/>
          </a:prstGeom>
        </p:spPr>
        <p:txBody>
          <a:bodyPr wrap="square">
            <a:spAutoFit/>
          </a:bodyPr>
          <a:lstStyle/>
          <a:p>
            <a:pPr algn="just" fontAlgn="auto">
              <a:spcBef>
                <a:spcPts val="0"/>
              </a:spcBef>
              <a:spcAft>
                <a:spcPts val="0"/>
              </a:spcAft>
            </a:pPr>
            <a:endParaRPr lang="it-IT" sz="1600" dirty="0" smtClean="0">
              <a:solidFill>
                <a:prstClr val="black"/>
              </a:solidFill>
              <a:latin typeface="Calibri"/>
            </a:endParaRPr>
          </a:p>
        </p:txBody>
      </p:sp>
      <p:sp>
        <p:nvSpPr>
          <p:cNvPr id="8" name="Title 2"/>
          <p:cNvSpPr txBox="1">
            <a:spLocks/>
          </p:cNvSpPr>
          <p:nvPr/>
        </p:nvSpPr>
        <p:spPr>
          <a:xfrm>
            <a:off x="375732" y="33265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Bef>
                <a:spcPts val="0"/>
              </a:spcBef>
              <a:spcAft>
                <a:spcPts val="0"/>
              </a:spcAft>
            </a:pPr>
            <a:r>
              <a:rPr lang="it-IT" sz="2800" b="1" dirty="0" smtClean="0">
                <a:solidFill>
                  <a:prstClr val="black"/>
                </a:solidFill>
                <a:latin typeface="Calibri Light" panose="020F0302020204030204" pitchFamily="34" charset="0"/>
              </a:rPr>
              <a:t>Il D.lgs. 152/2006</a:t>
            </a:r>
            <a:br>
              <a:rPr lang="it-IT" sz="2800" b="1" dirty="0" smtClean="0">
                <a:solidFill>
                  <a:prstClr val="black"/>
                </a:solidFill>
                <a:latin typeface="Calibri Light" panose="020F0302020204030204" pitchFamily="34" charset="0"/>
              </a:rPr>
            </a:br>
            <a:r>
              <a:rPr lang="it-IT" sz="2200" dirty="0" smtClean="0">
                <a:solidFill>
                  <a:srgbClr val="C00000"/>
                </a:solidFill>
                <a:latin typeface="Calibri Light" panose="020F0302020204030204" pitchFamily="34" charset="0"/>
              </a:rPr>
              <a:t>I «Non rifiuti» </a:t>
            </a:r>
            <a:r>
              <a:rPr lang="it-IT" sz="2200" dirty="0" smtClean="0">
                <a:solidFill>
                  <a:srgbClr val="C00000"/>
                </a:solidFill>
                <a:latin typeface="Calibri Light" panose="020F0302020204030204" pitchFamily="34" charset="0"/>
                <a:sym typeface="Wingdings" panose="05000000000000000000" pitchFamily="2" charset="2"/>
              </a:rPr>
              <a:t></a:t>
            </a:r>
            <a:r>
              <a:rPr lang="it-IT" sz="2200" dirty="0" smtClean="0">
                <a:solidFill>
                  <a:srgbClr val="C00000"/>
                </a:solidFill>
                <a:latin typeface="Calibri Light" panose="020F0302020204030204" pitchFamily="34" charset="0"/>
              </a:rPr>
              <a:t> End-of-waste </a:t>
            </a:r>
            <a:r>
              <a:rPr lang="it-IT" sz="2200" dirty="0" smtClean="0">
                <a:solidFill>
                  <a:srgbClr val="C00000"/>
                </a:solidFill>
                <a:latin typeface="Calibri Light" panose="020F0302020204030204" pitchFamily="34" charset="0"/>
                <a:sym typeface="Wingdings" panose="05000000000000000000" pitchFamily="2" charset="2"/>
              </a:rPr>
              <a:t> Criteri  Il ruolo delle Regioni</a:t>
            </a:r>
            <a:endParaRPr lang="it-IT" sz="2200" dirty="0">
              <a:solidFill>
                <a:srgbClr val="C00000"/>
              </a:solidFill>
              <a:latin typeface="Calibri Light" panose="020F0302020204030204" pitchFamily="34" charset="0"/>
            </a:endParaRPr>
          </a:p>
        </p:txBody>
      </p:sp>
      <p:cxnSp>
        <p:nvCxnSpPr>
          <p:cNvPr id="9" name="Straight Connector 8"/>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sp>
        <p:nvSpPr>
          <p:cNvPr id="10" name="Rectangle 9"/>
          <p:cNvSpPr/>
          <p:nvPr/>
        </p:nvSpPr>
        <p:spPr>
          <a:xfrm>
            <a:off x="537618" y="2996591"/>
            <a:ext cx="8064896" cy="3416320"/>
          </a:xfrm>
          <a:prstGeom prst="rect">
            <a:avLst/>
          </a:prstGeom>
        </p:spPr>
        <p:txBody>
          <a:bodyPr wrap="square">
            <a:spAutoFit/>
          </a:bodyPr>
          <a:lstStyle/>
          <a:p>
            <a:pPr algn="just" fontAlgn="auto">
              <a:spcBef>
                <a:spcPts val="0"/>
              </a:spcBef>
              <a:spcAft>
                <a:spcPts val="0"/>
              </a:spcAft>
            </a:pPr>
            <a:r>
              <a:rPr lang="it-IT" sz="1800" dirty="0" smtClean="0">
                <a:solidFill>
                  <a:prstClr val="black"/>
                </a:solidFill>
                <a:latin typeface="Calibri Light" panose="020F0302020204030204" pitchFamily="34" charset="0"/>
              </a:rPr>
              <a:t>Secondo il Tar del Veneto (sentenza 1422/2016), nel caso in cui la sostanza ottenuta dal trattamento del rifiuto soddisfi le quattro condizioni stabilite dall'articolo 184-ter del D.lgs 152/2006 per la cessazione della qualifica come rifiuto, </a:t>
            </a:r>
            <a:r>
              <a:rPr lang="it-IT" sz="1800" b="1" dirty="0" smtClean="0">
                <a:solidFill>
                  <a:srgbClr val="C00000"/>
                </a:solidFill>
                <a:latin typeface="Calibri Light" panose="020F0302020204030204" pitchFamily="34" charset="0"/>
              </a:rPr>
              <a:t>l'autorità regionale competente</a:t>
            </a:r>
            <a:r>
              <a:rPr lang="it-IT" sz="1800" dirty="0" smtClean="0">
                <a:solidFill>
                  <a:prstClr val="black"/>
                </a:solidFill>
                <a:latin typeface="Calibri Light" panose="020F0302020204030204" pitchFamily="34" charset="0"/>
              </a:rPr>
              <a:t> </a:t>
            </a:r>
            <a:r>
              <a:rPr lang="it-IT" sz="1800" b="1" dirty="0" smtClean="0">
                <a:solidFill>
                  <a:srgbClr val="C00000"/>
                </a:solidFill>
                <a:latin typeface="Calibri Light" panose="020F0302020204030204" pitchFamily="34" charset="0"/>
              </a:rPr>
              <a:t>deve considerarsi obbligata</a:t>
            </a:r>
            <a:r>
              <a:rPr lang="it-IT" sz="1800" dirty="0" smtClean="0">
                <a:solidFill>
                  <a:srgbClr val="C00000"/>
                </a:solidFill>
                <a:latin typeface="Calibri Light" panose="020F0302020204030204" pitchFamily="34" charset="0"/>
              </a:rPr>
              <a:t> </a:t>
            </a:r>
            <a:r>
              <a:rPr lang="it-IT" sz="1800" b="1" dirty="0" smtClean="0">
                <a:solidFill>
                  <a:srgbClr val="C00000"/>
                </a:solidFill>
                <a:latin typeface="Calibri Light" panose="020F0302020204030204" pitchFamily="34" charset="0"/>
              </a:rPr>
              <a:t>a rilasciare l'autorizzazione ordinaria all'impianto di recupero</a:t>
            </a:r>
            <a:r>
              <a:rPr lang="it-IT" sz="1800" dirty="0" smtClean="0">
                <a:solidFill>
                  <a:prstClr val="black"/>
                </a:solidFill>
                <a:latin typeface="Calibri Light" panose="020F0302020204030204" pitchFamily="34" charset="0"/>
              </a:rPr>
              <a:t> (anche in regime di Aia) ai sensi degli articoli 208, 209 e 211 dello stesso "Codice ambientale".</a:t>
            </a:r>
          </a:p>
          <a:p>
            <a:pPr fontAlgn="auto">
              <a:spcBef>
                <a:spcPts val="0"/>
              </a:spcBef>
              <a:spcAft>
                <a:spcPts val="0"/>
              </a:spcAft>
            </a:pPr>
            <a:endParaRPr lang="it-IT" sz="1800" dirty="0" smtClean="0">
              <a:solidFill>
                <a:prstClr val="black"/>
              </a:solidFill>
              <a:latin typeface="Calibri Light" panose="020F0302020204030204" pitchFamily="34" charset="0"/>
            </a:endParaRPr>
          </a:p>
          <a:p>
            <a:pPr algn="just" fontAlgn="auto">
              <a:spcBef>
                <a:spcPts val="0"/>
              </a:spcBef>
              <a:spcAft>
                <a:spcPts val="0"/>
              </a:spcAft>
            </a:pPr>
            <a:r>
              <a:rPr lang="it-IT" sz="1800" dirty="0" smtClean="0">
                <a:solidFill>
                  <a:prstClr val="black"/>
                </a:solidFill>
                <a:latin typeface="Calibri Light" panose="020F0302020204030204" pitchFamily="34" charset="0"/>
              </a:rPr>
              <a:t>Tale approccio, confermato anche dal MinAmbiente con la nota 10045 del 1 luglio 2016, </a:t>
            </a:r>
            <a:r>
              <a:rPr lang="it-IT" sz="1800" b="1" dirty="0" smtClean="0">
                <a:solidFill>
                  <a:prstClr val="black"/>
                </a:solidFill>
                <a:latin typeface="Calibri Light" panose="020F0302020204030204" pitchFamily="34" charset="0"/>
              </a:rPr>
              <a:t>risultava</a:t>
            </a:r>
            <a:r>
              <a:rPr lang="it-IT" sz="1800" dirty="0" smtClean="0">
                <a:solidFill>
                  <a:prstClr val="black"/>
                </a:solidFill>
                <a:latin typeface="Calibri Light" panose="020F0302020204030204" pitchFamily="34" charset="0"/>
              </a:rPr>
              <a:t> valido (fino </a:t>
            </a:r>
            <a:r>
              <a:rPr lang="it-IT" sz="1800" dirty="0">
                <a:solidFill>
                  <a:prstClr val="black"/>
                </a:solidFill>
                <a:latin typeface="Calibri Light" panose="020F0302020204030204" pitchFamily="34" charset="0"/>
              </a:rPr>
              <a:t>alla </a:t>
            </a:r>
            <a:r>
              <a:rPr lang="it-IT" sz="1800" b="1" dirty="0">
                <a:solidFill>
                  <a:prstClr val="black"/>
                </a:solidFill>
                <a:latin typeface="Calibri Light" panose="020F0302020204030204" pitchFamily="34" charset="0"/>
              </a:rPr>
              <a:t>sentenza n. 1229 </a:t>
            </a:r>
            <a:r>
              <a:rPr lang="it-IT" sz="1800" dirty="0">
                <a:solidFill>
                  <a:prstClr val="black"/>
                </a:solidFill>
                <a:latin typeface="Calibri Light" panose="020F0302020204030204" pitchFamily="34" charset="0"/>
              </a:rPr>
              <a:t>del 28 febbraio 2018 del Consiglio di </a:t>
            </a:r>
            <a:r>
              <a:rPr lang="it-IT" sz="1800" dirty="0" smtClean="0">
                <a:solidFill>
                  <a:prstClr val="black"/>
                </a:solidFill>
                <a:latin typeface="Calibri Light" panose="020F0302020204030204" pitchFamily="34" charset="0"/>
              </a:rPr>
              <a:t>Stato) a patto che per la specifica tipologia di rifiuto non fossero già stati definiti criteri europei o nazionali, ed era </a:t>
            </a:r>
            <a:r>
              <a:rPr lang="it-IT" sz="1800" b="1" dirty="0" smtClean="0">
                <a:solidFill>
                  <a:srgbClr val="C00000"/>
                </a:solidFill>
                <a:latin typeface="Calibri Light" panose="020F0302020204030204" pitchFamily="34" charset="0"/>
              </a:rPr>
              <a:t>applicabile</a:t>
            </a:r>
            <a:r>
              <a:rPr lang="it-IT" sz="1800" dirty="0" smtClean="0">
                <a:solidFill>
                  <a:srgbClr val="C00000"/>
                </a:solidFill>
                <a:latin typeface="Calibri Light" panose="020F0302020204030204" pitchFamily="34" charset="0"/>
              </a:rPr>
              <a:t> </a:t>
            </a:r>
            <a:r>
              <a:rPr lang="it-IT" sz="1800" b="1" dirty="0" smtClean="0">
                <a:solidFill>
                  <a:srgbClr val="C00000"/>
                </a:solidFill>
                <a:latin typeface="Calibri Light" panose="020F0302020204030204" pitchFamily="34" charset="0"/>
              </a:rPr>
              <a:t>anche alle autorizzazioni regionali che</a:t>
            </a:r>
            <a:r>
              <a:rPr lang="it-IT" sz="1800" dirty="0">
                <a:solidFill>
                  <a:srgbClr val="C00000"/>
                </a:solidFill>
                <a:latin typeface="Calibri Light" panose="020F0302020204030204" pitchFamily="34" charset="0"/>
              </a:rPr>
              <a:t> </a:t>
            </a:r>
            <a:r>
              <a:rPr lang="it-IT" sz="1800" b="1" dirty="0" smtClean="0">
                <a:solidFill>
                  <a:srgbClr val="C00000"/>
                </a:solidFill>
                <a:latin typeface="Calibri Light" panose="020F0302020204030204" pitchFamily="34" charset="0"/>
              </a:rPr>
              <a:t>riguardano impianti sperimentali di recupero</a:t>
            </a:r>
            <a:r>
              <a:rPr lang="it-IT" sz="1800" dirty="0" smtClean="0">
                <a:solidFill>
                  <a:srgbClr val="C00000"/>
                </a:solidFill>
                <a:latin typeface="Calibri Light" panose="020F0302020204030204" pitchFamily="34" charset="0"/>
              </a:rPr>
              <a:t>.</a:t>
            </a:r>
            <a:endParaRPr lang="it-IT" sz="1800" dirty="0">
              <a:solidFill>
                <a:srgbClr val="C00000"/>
              </a:solidFill>
              <a:latin typeface="Calibri Light" panose="020F0302020204030204" pitchFamily="34" charset="0"/>
            </a:endParaRPr>
          </a:p>
        </p:txBody>
      </p:sp>
      <p:graphicFrame>
        <p:nvGraphicFramePr>
          <p:cNvPr id="11" name="Diagram 10"/>
          <p:cNvGraphicFramePr/>
          <p:nvPr>
            <p:extLst>
              <p:ext uri="{D42A27DB-BD31-4B8C-83A1-F6EECF244321}">
                <p14:modId xmlns:p14="http://schemas.microsoft.com/office/powerpoint/2010/main" val="2216107638"/>
              </p:ext>
            </p:extLst>
          </p:nvPr>
        </p:nvGraphicFramePr>
        <p:xfrm>
          <a:off x="539552" y="1556431"/>
          <a:ext cx="7918945" cy="1200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996871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lstStyle/>
          <a:p>
            <a:r>
              <a:rPr lang="it-IT" sz="2800" b="1" dirty="0">
                <a:solidFill>
                  <a:schemeClr val="tx1"/>
                </a:solidFill>
                <a:latin typeface="Calibri Light" panose="020F0302020204030204" pitchFamily="34" charset="0"/>
              </a:rPr>
              <a:t>1997-2017: 20 anni dal Decreto Ronchi</a:t>
            </a:r>
          </a:p>
        </p:txBody>
      </p:sp>
      <p:sp>
        <p:nvSpPr>
          <p:cNvPr id="4" name="TextBox 3"/>
          <p:cNvSpPr txBox="1"/>
          <p:nvPr/>
        </p:nvSpPr>
        <p:spPr>
          <a:xfrm>
            <a:off x="395536" y="-603448"/>
            <a:ext cx="1515158" cy="276999"/>
          </a:xfrm>
          <a:prstGeom prst="rect">
            <a:avLst/>
          </a:prstGeom>
          <a:noFill/>
        </p:spPr>
        <p:txBody>
          <a:bodyPr wrap="none" rtlCol="0">
            <a:spAutoFit/>
          </a:bodyPr>
          <a:lstStyle/>
          <a:p>
            <a:r>
              <a:rPr lang="pl-PL" dirty="0" err="1" smtClean="0"/>
              <a:t>Gwen</a:t>
            </a:r>
            <a:r>
              <a:rPr lang="pl-PL" dirty="0" smtClean="0"/>
              <a:t> </a:t>
            </a:r>
            <a:r>
              <a:rPr lang="pl-PL" dirty="0" err="1"/>
              <a:t>s</a:t>
            </a:r>
            <a:r>
              <a:rPr lang="pl-PL" dirty="0" err="1" smtClean="0"/>
              <a:t>tarts</a:t>
            </a:r>
            <a:r>
              <a:rPr lang="pl-PL" dirty="0" smtClean="0"/>
              <a:t> </a:t>
            </a:r>
            <a:r>
              <a:rPr lang="pl-PL" dirty="0" err="1" smtClean="0"/>
              <a:t>here</a:t>
            </a:r>
            <a:endParaRPr lang="en-GB" dirty="0"/>
          </a:p>
        </p:txBody>
      </p:sp>
      <p:sp>
        <p:nvSpPr>
          <p:cNvPr id="10" name="Rectangle 9"/>
          <p:cNvSpPr/>
          <p:nvPr/>
        </p:nvSpPr>
        <p:spPr>
          <a:xfrm>
            <a:off x="179512" y="2343363"/>
            <a:ext cx="3816424" cy="1477328"/>
          </a:xfrm>
          <a:prstGeom prst="rect">
            <a:avLst/>
          </a:prstGeom>
        </p:spPr>
        <p:txBody>
          <a:bodyPr wrap="square">
            <a:spAutoFit/>
          </a:bodyPr>
          <a:lstStyle/>
          <a:p>
            <a:pPr algn="just" fontAlgn="auto">
              <a:spcBef>
                <a:spcPts val="0"/>
              </a:spcBef>
              <a:spcAft>
                <a:spcPts val="0"/>
              </a:spcAft>
            </a:pPr>
            <a:r>
              <a:rPr lang="it-IT" sz="1800" b="1" dirty="0" smtClean="0">
                <a:solidFill>
                  <a:srgbClr val="000000"/>
                </a:solidFill>
                <a:latin typeface="Calibri Light" panose="020F0302020204030204" pitchFamily="34" charset="0"/>
              </a:rPr>
              <a:t>Situazione nel 1997</a:t>
            </a:r>
          </a:p>
          <a:p>
            <a:pPr algn="just" fontAlgn="auto">
              <a:spcBef>
                <a:spcPts val="0"/>
              </a:spcBef>
              <a:spcAft>
                <a:spcPts val="0"/>
              </a:spcAft>
            </a:pPr>
            <a:r>
              <a:rPr lang="it-IT" sz="1800" dirty="0" smtClean="0">
                <a:solidFill>
                  <a:srgbClr val="000000"/>
                </a:solidFill>
                <a:latin typeface="Calibri Light" panose="020F0302020204030204" pitchFamily="34" charset="0"/>
              </a:rPr>
              <a:t>Produzione rifiuti: 26,6 Ml ton </a:t>
            </a:r>
          </a:p>
          <a:p>
            <a:pPr algn="just" fontAlgn="auto">
              <a:spcBef>
                <a:spcPts val="0"/>
              </a:spcBef>
              <a:spcAft>
                <a:spcPts val="0"/>
              </a:spcAft>
            </a:pPr>
            <a:r>
              <a:rPr lang="it-IT" sz="1800" dirty="0" smtClean="0">
                <a:solidFill>
                  <a:srgbClr val="000000"/>
                </a:solidFill>
                <a:latin typeface="Calibri Light" panose="020F0302020204030204" pitchFamily="34" charset="0"/>
              </a:rPr>
              <a:t>RD: 2,5 Ml ton (9,4%)</a:t>
            </a:r>
          </a:p>
          <a:p>
            <a:pPr algn="just" fontAlgn="auto">
              <a:spcBef>
                <a:spcPts val="0"/>
              </a:spcBef>
              <a:spcAft>
                <a:spcPts val="0"/>
              </a:spcAft>
            </a:pPr>
            <a:r>
              <a:rPr lang="it-IT" sz="1800" dirty="0" smtClean="0">
                <a:solidFill>
                  <a:srgbClr val="000000"/>
                </a:solidFill>
                <a:latin typeface="Calibri Light" panose="020F0302020204030204" pitchFamily="34" charset="0"/>
              </a:rPr>
              <a:t>Discarica: 21,3 Ml ton (80%) </a:t>
            </a:r>
          </a:p>
          <a:p>
            <a:pPr algn="just" fontAlgn="auto">
              <a:spcBef>
                <a:spcPts val="0"/>
              </a:spcBef>
              <a:spcAft>
                <a:spcPts val="0"/>
              </a:spcAft>
            </a:pPr>
            <a:r>
              <a:rPr lang="it-IT" sz="1800" dirty="0" smtClean="0">
                <a:solidFill>
                  <a:srgbClr val="000000"/>
                </a:solidFill>
                <a:latin typeface="Calibri Light" panose="020F0302020204030204" pitchFamily="34" charset="0"/>
              </a:rPr>
              <a:t>Rifiuti di Imballaggio a recupero (33%)</a:t>
            </a:r>
          </a:p>
        </p:txBody>
      </p:sp>
      <p:sp>
        <p:nvSpPr>
          <p:cNvPr id="11" name="Rectangle 10"/>
          <p:cNvSpPr/>
          <p:nvPr/>
        </p:nvSpPr>
        <p:spPr>
          <a:xfrm>
            <a:off x="3995936" y="2343363"/>
            <a:ext cx="4968552" cy="2585323"/>
          </a:xfrm>
          <a:prstGeom prst="rect">
            <a:avLst/>
          </a:prstGeom>
        </p:spPr>
        <p:txBody>
          <a:bodyPr wrap="square">
            <a:spAutoFit/>
          </a:bodyPr>
          <a:lstStyle/>
          <a:p>
            <a:pPr algn="just" fontAlgn="auto">
              <a:spcBef>
                <a:spcPts val="0"/>
              </a:spcBef>
              <a:spcAft>
                <a:spcPts val="0"/>
              </a:spcAft>
            </a:pPr>
            <a:r>
              <a:rPr lang="it-IT" sz="1800" b="1" dirty="0" smtClean="0">
                <a:solidFill>
                  <a:srgbClr val="000000"/>
                </a:solidFill>
                <a:latin typeface="Calibri Light" panose="020F0302020204030204" pitchFamily="34" charset="0"/>
              </a:rPr>
              <a:t>La situazione nel 2017</a:t>
            </a:r>
          </a:p>
          <a:p>
            <a:pPr algn="just" fontAlgn="auto">
              <a:spcBef>
                <a:spcPts val="0"/>
              </a:spcBef>
              <a:spcAft>
                <a:spcPts val="0"/>
              </a:spcAft>
            </a:pPr>
            <a:r>
              <a:rPr lang="it-IT" sz="1800" dirty="0">
                <a:solidFill>
                  <a:srgbClr val="000000"/>
                </a:solidFill>
                <a:latin typeface="Calibri Light" panose="020F0302020204030204" pitchFamily="34" charset="0"/>
              </a:rPr>
              <a:t>Produzione </a:t>
            </a:r>
            <a:r>
              <a:rPr lang="it-IT" sz="1800" dirty="0" smtClean="0">
                <a:solidFill>
                  <a:srgbClr val="000000"/>
                </a:solidFill>
                <a:latin typeface="Calibri Light" panose="020F0302020204030204" pitchFamily="34" charset="0"/>
              </a:rPr>
              <a:t>rifiuti: 29,6 </a:t>
            </a:r>
            <a:r>
              <a:rPr lang="it-IT" sz="1800" dirty="0">
                <a:solidFill>
                  <a:srgbClr val="000000"/>
                </a:solidFill>
                <a:latin typeface="Calibri Light" panose="020F0302020204030204" pitchFamily="34" charset="0"/>
              </a:rPr>
              <a:t>Ml ton </a:t>
            </a:r>
            <a:r>
              <a:rPr lang="it-IT" sz="1800" dirty="0" smtClean="0">
                <a:solidFill>
                  <a:srgbClr val="000000"/>
                </a:solidFill>
                <a:latin typeface="Calibri Light" panose="020F0302020204030204" pitchFamily="34" charset="0"/>
              </a:rPr>
              <a:t> </a:t>
            </a:r>
          </a:p>
          <a:p>
            <a:pPr algn="just" fontAlgn="auto">
              <a:spcBef>
                <a:spcPts val="0"/>
              </a:spcBef>
              <a:spcAft>
                <a:spcPts val="0"/>
              </a:spcAft>
            </a:pPr>
            <a:r>
              <a:rPr lang="it-IT" sz="1800" dirty="0" smtClean="0">
                <a:solidFill>
                  <a:srgbClr val="000000"/>
                </a:solidFill>
                <a:latin typeface="Calibri Light" panose="020F0302020204030204" pitchFamily="34" charset="0"/>
              </a:rPr>
              <a:t>RD</a:t>
            </a:r>
            <a:r>
              <a:rPr lang="it-IT" sz="1800" dirty="0">
                <a:solidFill>
                  <a:srgbClr val="000000"/>
                </a:solidFill>
                <a:latin typeface="Calibri Light" panose="020F0302020204030204" pitchFamily="34" charset="0"/>
              </a:rPr>
              <a:t>: </a:t>
            </a:r>
            <a:r>
              <a:rPr lang="it-IT" sz="1800" dirty="0" smtClean="0">
                <a:solidFill>
                  <a:srgbClr val="000000"/>
                </a:solidFill>
                <a:latin typeface="Calibri Light" panose="020F0302020204030204" pitchFamily="34" charset="0"/>
              </a:rPr>
              <a:t>16,4 </a:t>
            </a:r>
            <a:r>
              <a:rPr lang="it-IT" sz="1800" dirty="0">
                <a:solidFill>
                  <a:srgbClr val="000000"/>
                </a:solidFill>
                <a:latin typeface="Calibri Light" panose="020F0302020204030204" pitchFamily="34" charset="0"/>
              </a:rPr>
              <a:t>Ml ton </a:t>
            </a:r>
            <a:r>
              <a:rPr lang="it-IT" sz="1800" dirty="0" smtClean="0">
                <a:solidFill>
                  <a:srgbClr val="000000"/>
                </a:solidFill>
                <a:latin typeface="Calibri Light" panose="020F0302020204030204" pitchFamily="34" charset="0"/>
              </a:rPr>
              <a:t>(55,5 %)</a:t>
            </a:r>
            <a:endParaRPr lang="it-IT" sz="1800" dirty="0">
              <a:solidFill>
                <a:srgbClr val="000000"/>
              </a:solidFill>
              <a:latin typeface="Calibri Light" panose="020F0302020204030204" pitchFamily="34" charset="0"/>
            </a:endParaRPr>
          </a:p>
          <a:p>
            <a:pPr algn="just" fontAlgn="auto">
              <a:spcBef>
                <a:spcPts val="0"/>
              </a:spcBef>
              <a:spcAft>
                <a:spcPts val="0"/>
              </a:spcAft>
            </a:pPr>
            <a:r>
              <a:rPr lang="it-IT" sz="1800" dirty="0" smtClean="0">
                <a:solidFill>
                  <a:srgbClr val="000000"/>
                </a:solidFill>
                <a:latin typeface="Calibri Light" panose="020F0302020204030204" pitchFamily="34" charset="0"/>
              </a:rPr>
              <a:t>Discarica: 2,9 Ml ton </a:t>
            </a:r>
            <a:r>
              <a:rPr lang="it-IT" sz="1800" dirty="0">
                <a:solidFill>
                  <a:srgbClr val="000000"/>
                </a:solidFill>
                <a:latin typeface="Calibri Light" panose="020F0302020204030204" pitchFamily="34" charset="0"/>
              </a:rPr>
              <a:t>(</a:t>
            </a:r>
            <a:r>
              <a:rPr lang="it-IT" sz="1800" dirty="0" smtClean="0">
                <a:solidFill>
                  <a:srgbClr val="000000"/>
                </a:solidFill>
                <a:latin typeface="Calibri Light" panose="020F0302020204030204" pitchFamily="34" charset="0"/>
              </a:rPr>
              <a:t>22%)</a:t>
            </a:r>
          </a:p>
          <a:p>
            <a:pPr algn="just" fontAlgn="auto">
              <a:spcBef>
                <a:spcPts val="0"/>
              </a:spcBef>
              <a:spcAft>
                <a:spcPts val="0"/>
              </a:spcAft>
            </a:pPr>
            <a:r>
              <a:rPr lang="it-IT" sz="1800" dirty="0" smtClean="0">
                <a:solidFill>
                  <a:srgbClr val="000000"/>
                </a:solidFill>
                <a:latin typeface="Calibri Light" panose="020F0302020204030204" pitchFamily="34" charset="0"/>
              </a:rPr>
              <a:t>Rifiuti </a:t>
            </a:r>
            <a:r>
              <a:rPr lang="it-IT" sz="1800" dirty="0">
                <a:solidFill>
                  <a:srgbClr val="000000"/>
                </a:solidFill>
                <a:latin typeface="Calibri Light" panose="020F0302020204030204" pitchFamily="34" charset="0"/>
              </a:rPr>
              <a:t>di Imballaggio a </a:t>
            </a:r>
            <a:r>
              <a:rPr lang="it-IT" sz="1800" dirty="0" smtClean="0">
                <a:solidFill>
                  <a:srgbClr val="000000"/>
                </a:solidFill>
                <a:latin typeface="Calibri Light" panose="020F0302020204030204" pitchFamily="34" charset="0"/>
              </a:rPr>
              <a:t>recupero: 10,2 Ml ton  (78%) di cui 86,5% </a:t>
            </a:r>
            <a:r>
              <a:rPr lang="it-IT" sz="1800" dirty="0">
                <a:solidFill>
                  <a:srgbClr val="000000"/>
                </a:solidFill>
                <a:latin typeface="Calibri Light" panose="020F0302020204030204" pitchFamily="34" charset="0"/>
              </a:rPr>
              <a:t>(</a:t>
            </a:r>
            <a:r>
              <a:rPr lang="it-IT" sz="1800" dirty="0" smtClean="0">
                <a:solidFill>
                  <a:srgbClr val="000000"/>
                </a:solidFill>
                <a:latin typeface="Calibri Light" panose="020F0302020204030204" pitchFamily="34" charset="0"/>
              </a:rPr>
              <a:t>8,8 </a:t>
            </a:r>
            <a:r>
              <a:rPr lang="it-IT" sz="1800" dirty="0">
                <a:solidFill>
                  <a:srgbClr val="000000"/>
                </a:solidFill>
                <a:latin typeface="Calibri Light" panose="020F0302020204030204" pitchFamily="34" charset="0"/>
              </a:rPr>
              <a:t>Ml </a:t>
            </a:r>
            <a:r>
              <a:rPr lang="it-IT" sz="1800" dirty="0" smtClean="0">
                <a:solidFill>
                  <a:srgbClr val="000000"/>
                </a:solidFill>
                <a:latin typeface="Calibri Light" panose="020F0302020204030204" pitchFamily="34" charset="0"/>
              </a:rPr>
              <a:t>ton di cui il 50,5% pari a 4,4 Ml ton da sup. pubblica) </a:t>
            </a:r>
            <a:r>
              <a:rPr lang="it-IT" sz="1800" dirty="0">
                <a:solidFill>
                  <a:srgbClr val="000000"/>
                </a:solidFill>
                <a:latin typeface="Calibri Light" panose="020F0302020204030204" pitchFamily="34" charset="0"/>
              </a:rPr>
              <a:t>riciclaggio + prep. per il riutilizzo e </a:t>
            </a:r>
            <a:r>
              <a:rPr lang="it-IT" sz="1800" dirty="0" smtClean="0">
                <a:solidFill>
                  <a:srgbClr val="000000"/>
                </a:solidFill>
                <a:latin typeface="Calibri Light" panose="020F0302020204030204" pitchFamily="34" charset="0"/>
              </a:rPr>
              <a:t>13,5%, </a:t>
            </a:r>
            <a:r>
              <a:rPr lang="it-IT" sz="1800" dirty="0">
                <a:solidFill>
                  <a:srgbClr val="000000"/>
                </a:solidFill>
                <a:latin typeface="Calibri Light" panose="020F0302020204030204" pitchFamily="34" charset="0"/>
              </a:rPr>
              <a:t>(1,4 Ml) ton recupero </a:t>
            </a:r>
            <a:r>
              <a:rPr lang="it-IT" sz="1800" dirty="0" smtClean="0">
                <a:solidFill>
                  <a:srgbClr val="000000"/>
                </a:solidFill>
                <a:latin typeface="Calibri Light" panose="020F0302020204030204" pitchFamily="34" charset="0"/>
              </a:rPr>
              <a:t>energetico.</a:t>
            </a:r>
          </a:p>
          <a:p>
            <a:pPr algn="just" fontAlgn="auto">
              <a:spcBef>
                <a:spcPts val="0"/>
              </a:spcBef>
              <a:spcAft>
                <a:spcPts val="0"/>
              </a:spcAft>
            </a:pPr>
            <a:r>
              <a:rPr lang="it-IT" sz="1800" dirty="0" smtClean="0">
                <a:solidFill>
                  <a:srgbClr val="000000"/>
                </a:solidFill>
                <a:latin typeface="Calibri Light" panose="020F0302020204030204" pitchFamily="34" charset="0"/>
              </a:rPr>
              <a:t>Rifiuti di imballaggio a riciclo:  66,9%</a:t>
            </a:r>
            <a:endParaRPr lang="it-IT" sz="1800" dirty="0">
              <a:solidFill>
                <a:srgbClr val="000000"/>
              </a:solidFill>
              <a:latin typeface="Calibri Light" panose="020F0302020204030204" pitchFamily="34" charset="0"/>
            </a:endParaRPr>
          </a:p>
        </p:txBody>
      </p:sp>
      <p:graphicFrame>
        <p:nvGraphicFramePr>
          <p:cNvPr id="13" name="Diagram 12"/>
          <p:cNvGraphicFramePr/>
          <p:nvPr>
            <p:extLst>
              <p:ext uri="{D42A27DB-BD31-4B8C-83A1-F6EECF244321}">
                <p14:modId xmlns:p14="http://schemas.microsoft.com/office/powerpoint/2010/main" val="1797268874"/>
              </p:ext>
            </p:extLst>
          </p:nvPr>
        </p:nvGraphicFramePr>
        <p:xfrm>
          <a:off x="375978" y="1196752"/>
          <a:ext cx="8300477" cy="830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 name="Diagram 15"/>
          <p:cNvGraphicFramePr/>
          <p:nvPr>
            <p:extLst>
              <p:ext uri="{D42A27DB-BD31-4B8C-83A1-F6EECF244321}">
                <p14:modId xmlns:p14="http://schemas.microsoft.com/office/powerpoint/2010/main" val="1624566939"/>
              </p:ext>
            </p:extLst>
          </p:nvPr>
        </p:nvGraphicFramePr>
        <p:xfrm>
          <a:off x="467544" y="4725144"/>
          <a:ext cx="8136904" cy="13715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15" name="Straight Connector 14"/>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sp>
        <p:nvSpPr>
          <p:cNvPr id="3" name="TextBox 2"/>
          <p:cNvSpPr txBox="1"/>
          <p:nvPr/>
        </p:nvSpPr>
        <p:spPr>
          <a:xfrm>
            <a:off x="1910694" y="6242828"/>
            <a:ext cx="5367303" cy="369332"/>
          </a:xfrm>
          <a:prstGeom prst="rect">
            <a:avLst/>
          </a:prstGeom>
          <a:noFill/>
        </p:spPr>
        <p:txBody>
          <a:bodyPr wrap="none" rtlCol="0">
            <a:spAutoFit/>
          </a:bodyPr>
          <a:lstStyle/>
          <a:p>
            <a:r>
              <a:rPr lang="it-IT" sz="1800" dirty="0" smtClean="0">
                <a:solidFill>
                  <a:srgbClr val="C00000"/>
                </a:solidFill>
                <a:latin typeface="Calibri Light" panose="020F0302020204030204" pitchFamily="34" charset="0"/>
              </a:rPr>
              <a:t>....ma la situazione non è uniforme a livello nazionale.....</a:t>
            </a:r>
            <a:endParaRPr lang="it-IT" sz="1800" dirty="0">
              <a:solidFill>
                <a:srgbClr val="C00000"/>
              </a:solidFill>
              <a:latin typeface="Calibri Light" panose="020F0302020204030204" pitchFamily="34" charset="0"/>
            </a:endParaRPr>
          </a:p>
        </p:txBody>
      </p:sp>
      <p:sp>
        <p:nvSpPr>
          <p:cNvPr id="5" name="TextBox 4"/>
          <p:cNvSpPr txBox="1"/>
          <p:nvPr/>
        </p:nvSpPr>
        <p:spPr>
          <a:xfrm>
            <a:off x="6767214" y="2312786"/>
            <a:ext cx="2207079" cy="338554"/>
          </a:xfrm>
          <a:prstGeom prst="rect">
            <a:avLst/>
          </a:prstGeom>
          <a:noFill/>
          <a:ln>
            <a:solidFill>
              <a:schemeClr val="tx1"/>
            </a:solidFill>
            <a:prstDash val="sysDot"/>
          </a:ln>
        </p:spPr>
        <p:txBody>
          <a:bodyPr wrap="none" rtlCol="0">
            <a:spAutoFit/>
          </a:bodyPr>
          <a:lstStyle/>
          <a:p>
            <a:r>
              <a:rPr lang="it-IT" sz="1600" b="1" dirty="0" smtClean="0">
                <a:solidFill>
                  <a:schemeClr val="tx1"/>
                </a:solidFill>
                <a:latin typeface="Calibri Light" panose="020F0302020204030204" pitchFamily="34" charset="0"/>
              </a:rPr>
              <a:t>Fonte</a:t>
            </a:r>
            <a:r>
              <a:rPr lang="it-IT" sz="1600" dirty="0" smtClean="0">
                <a:solidFill>
                  <a:schemeClr val="tx1"/>
                </a:solidFill>
                <a:latin typeface="Calibri Light" panose="020F0302020204030204" pitchFamily="34" charset="0"/>
              </a:rPr>
              <a:t>: Rapp. ISPRA 2018</a:t>
            </a:r>
            <a:endParaRPr lang="it-IT" sz="1600" dirty="0">
              <a:solidFill>
                <a:schemeClr val="tx1"/>
              </a:solidFill>
              <a:latin typeface="Calibri Light" panose="020F0302020204030204" pitchFamily="34" charset="0"/>
            </a:endParaRPr>
          </a:p>
        </p:txBody>
      </p:sp>
    </p:spTree>
    <p:extLst>
      <p:ext uri="{BB962C8B-B14F-4D97-AF65-F5344CB8AC3E}">
        <p14:creationId xmlns:p14="http://schemas.microsoft.com/office/powerpoint/2010/main" val="127496404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8091" y="1465620"/>
            <a:ext cx="8570373" cy="338554"/>
          </a:xfrm>
          <a:prstGeom prst="rect">
            <a:avLst/>
          </a:prstGeom>
        </p:spPr>
        <p:txBody>
          <a:bodyPr wrap="square">
            <a:spAutoFit/>
          </a:bodyPr>
          <a:lstStyle/>
          <a:p>
            <a:pPr algn="just" fontAlgn="auto">
              <a:spcBef>
                <a:spcPts val="0"/>
              </a:spcBef>
              <a:spcAft>
                <a:spcPts val="0"/>
              </a:spcAft>
            </a:pPr>
            <a:endParaRPr lang="it-IT" sz="1600" dirty="0" smtClean="0">
              <a:solidFill>
                <a:prstClr val="black"/>
              </a:solidFill>
              <a:latin typeface="Calibri"/>
            </a:endParaRPr>
          </a:p>
        </p:txBody>
      </p:sp>
      <p:sp>
        <p:nvSpPr>
          <p:cNvPr id="10" name="Title 2"/>
          <p:cNvSpPr txBox="1">
            <a:spLocks/>
          </p:cNvSpPr>
          <p:nvPr/>
        </p:nvSpPr>
        <p:spPr>
          <a:xfrm>
            <a:off x="375732" y="33265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Bef>
                <a:spcPts val="0"/>
              </a:spcBef>
              <a:spcAft>
                <a:spcPts val="0"/>
              </a:spcAft>
            </a:pPr>
            <a:r>
              <a:rPr lang="it-IT" sz="2800" b="1" dirty="0" smtClean="0">
                <a:solidFill>
                  <a:prstClr val="black"/>
                </a:solidFill>
                <a:latin typeface="Calibri Light" panose="020F0302020204030204" pitchFamily="34" charset="0"/>
              </a:rPr>
              <a:t>Il D.lgs. 152/2006</a:t>
            </a:r>
            <a:br>
              <a:rPr lang="it-IT" sz="2800" b="1" dirty="0" smtClean="0">
                <a:solidFill>
                  <a:prstClr val="black"/>
                </a:solidFill>
                <a:latin typeface="Calibri Light" panose="020F0302020204030204" pitchFamily="34" charset="0"/>
              </a:rPr>
            </a:br>
            <a:r>
              <a:rPr lang="it-IT" sz="2200" dirty="0" smtClean="0">
                <a:solidFill>
                  <a:srgbClr val="C00000"/>
                </a:solidFill>
                <a:latin typeface="Calibri Light" panose="020F0302020204030204" pitchFamily="34" charset="0"/>
              </a:rPr>
              <a:t>I «Non rifiuti» </a:t>
            </a:r>
            <a:r>
              <a:rPr lang="it-IT" sz="2200" dirty="0" smtClean="0">
                <a:solidFill>
                  <a:srgbClr val="C00000"/>
                </a:solidFill>
                <a:latin typeface="Calibri Light" panose="020F0302020204030204" pitchFamily="34" charset="0"/>
                <a:sym typeface="Wingdings" panose="05000000000000000000" pitchFamily="2" charset="2"/>
              </a:rPr>
              <a:t></a:t>
            </a:r>
            <a:r>
              <a:rPr lang="it-IT" sz="2200" dirty="0" smtClean="0">
                <a:solidFill>
                  <a:srgbClr val="C00000"/>
                </a:solidFill>
                <a:latin typeface="Calibri Light" panose="020F0302020204030204" pitchFamily="34" charset="0"/>
              </a:rPr>
              <a:t> End-of-waste </a:t>
            </a:r>
            <a:r>
              <a:rPr lang="it-IT" sz="2200" dirty="0" smtClean="0">
                <a:solidFill>
                  <a:srgbClr val="C00000"/>
                </a:solidFill>
                <a:latin typeface="Calibri Light" panose="020F0302020204030204" pitchFamily="34" charset="0"/>
                <a:sym typeface="Wingdings" panose="05000000000000000000" pitchFamily="2" charset="2"/>
              </a:rPr>
              <a:t> I Criteri  Criteri Europei</a:t>
            </a:r>
            <a:endParaRPr lang="it-IT" sz="2200" dirty="0">
              <a:solidFill>
                <a:srgbClr val="C00000"/>
              </a:solidFill>
              <a:latin typeface="Calibri Light" panose="020F0302020204030204" pitchFamily="34" charset="0"/>
            </a:endParaRPr>
          </a:p>
        </p:txBody>
      </p:sp>
      <p:cxnSp>
        <p:nvCxnSpPr>
          <p:cNvPr id="11" name="Straight Connector 10"/>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graphicFrame>
        <p:nvGraphicFramePr>
          <p:cNvPr id="3" name="Diagram 2"/>
          <p:cNvGraphicFramePr/>
          <p:nvPr>
            <p:extLst>
              <p:ext uri="{D42A27DB-BD31-4B8C-83A1-F6EECF244321}">
                <p14:modId xmlns:p14="http://schemas.microsoft.com/office/powerpoint/2010/main" val="1736298922"/>
              </p:ext>
            </p:extLst>
          </p:nvPr>
        </p:nvGraphicFramePr>
        <p:xfrm>
          <a:off x="971600" y="2348880"/>
          <a:ext cx="7344816"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672203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6799" y="1961058"/>
            <a:ext cx="6192688" cy="1631216"/>
          </a:xfrm>
          <a:prstGeom prst="rect">
            <a:avLst/>
          </a:prstGeom>
        </p:spPr>
        <p:txBody>
          <a:bodyPr wrap="square">
            <a:spAutoFit/>
          </a:bodyPr>
          <a:lstStyle/>
          <a:p>
            <a:pPr fontAlgn="auto">
              <a:spcBef>
                <a:spcPts val="0"/>
              </a:spcBef>
              <a:spcAft>
                <a:spcPts val="0"/>
              </a:spcAft>
            </a:pPr>
            <a:r>
              <a:rPr lang="it-IT" sz="2000" b="1" dirty="0" smtClean="0">
                <a:solidFill>
                  <a:prstClr val="black"/>
                </a:solidFill>
                <a:latin typeface="Calibri Light" panose="020F0302020204030204" pitchFamily="34" charset="0"/>
              </a:rPr>
              <a:t>Combustibili solidi secondari: </a:t>
            </a:r>
            <a:r>
              <a:rPr lang="it-IT" sz="2000" dirty="0" smtClean="0">
                <a:solidFill>
                  <a:prstClr val="black"/>
                </a:solidFill>
                <a:latin typeface="Calibri Light" panose="020F0302020204030204" pitchFamily="34" charset="0"/>
                <a:hlinkClick r:id="rId2"/>
              </a:rPr>
              <a:t>DM 14 febbraio 2013, n.22</a:t>
            </a:r>
            <a:endParaRPr lang="it-IT" sz="2000" dirty="0" smtClean="0">
              <a:solidFill>
                <a:prstClr val="black"/>
              </a:solidFill>
              <a:latin typeface="Calibri Light" panose="020F0302020204030204" pitchFamily="34" charset="0"/>
            </a:endParaRPr>
          </a:p>
          <a:p>
            <a:pPr algn="just" fontAlgn="auto">
              <a:spcBef>
                <a:spcPts val="0"/>
              </a:spcBef>
              <a:spcAft>
                <a:spcPts val="0"/>
              </a:spcAft>
            </a:pPr>
            <a:r>
              <a:rPr lang="it-IT" sz="2000" i="1" dirty="0" smtClean="0">
                <a:solidFill>
                  <a:prstClr val="black"/>
                </a:solidFill>
                <a:latin typeface="Calibri Light" panose="020F0302020204030204" pitchFamily="34" charset="0"/>
              </a:rPr>
              <a:t>“Regolamento recante disciplina della cessazione della qualifica di rifiuto di determinate tipologie di combustibili solidi secondari (CSS), ai sensi dell’art. 184-ter, comma 2, del d.lgs 3 aprile 2006, n. 152, e successive modificazioni.”</a:t>
            </a:r>
            <a:endParaRPr lang="it-IT" sz="2000" dirty="0">
              <a:solidFill>
                <a:prstClr val="black"/>
              </a:solidFill>
              <a:latin typeface="Calibri Light" panose="020F0302020204030204" pitchFamily="34" charset="0"/>
            </a:endParaRPr>
          </a:p>
        </p:txBody>
      </p:sp>
      <p:pic>
        <p:nvPicPr>
          <p:cNvPr id="36866" name="Picture 2" descr="Immagine correl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133" y="2051597"/>
            <a:ext cx="2021619" cy="1450138"/>
          </a:xfrm>
          <a:prstGeom prst="rect">
            <a:avLst/>
          </a:prstGeom>
          <a:noFill/>
          <a:ln>
            <a:solidFill>
              <a:schemeClr val="tx2">
                <a:lumMod val="75000"/>
              </a:schemeClr>
            </a:solidFill>
          </a:ln>
          <a:extLst>
            <a:ext uri="{909E8E84-426E-40dd-AFC4-6F175D3DCCD1}">
              <a14:hiddenFill xmlns:a14="http://schemas.microsoft.com/office/drawing/2010/main">
                <a:solidFill>
                  <a:srgbClr val="FFFFFF"/>
                </a:solidFill>
              </a14:hiddenFill>
            </a:ext>
          </a:extLst>
        </p:spPr>
      </p:pic>
      <p:sp>
        <p:nvSpPr>
          <p:cNvPr id="8" name="Title 2"/>
          <p:cNvSpPr txBox="1">
            <a:spLocks/>
          </p:cNvSpPr>
          <p:nvPr/>
        </p:nvSpPr>
        <p:spPr>
          <a:xfrm>
            <a:off x="375732" y="33265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Bef>
                <a:spcPts val="0"/>
              </a:spcBef>
              <a:spcAft>
                <a:spcPts val="0"/>
              </a:spcAft>
            </a:pPr>
            <a:r>
              <a:rPr lang="it-IT" sz="2800" b="1" dirty="0" smtClean="0">
                <a:solidFill>
                  <a:prstClr val="black"/>
                </a:solidFill>
                <a:latin typeface="Calibri Light" panose="020F0302020204030204" pitchFamily="34" charset="0"/>
              </a:rPr>
              <a:t>Il D.lgs. 152/2006</a:t>
            </a:r>
            <a:br>
              <a:rPr lang="it-IT" sz="2800" b="1" dirty="0" smtClean="0">
                <a:solidFill>
                  <a:prstClr val="black"/>
                </a:solidFill>
                <a:latin typeface="Calibri Light" panose="020F0302020204030204" pitchFamily="34" charset="0"/>
              </a:rPr>
            </a:br>
            <a:r>
              <a:rPr lang="it-IT" sz="2200" dirty="0" smtClean="0">
                <a:solidFill>
                  <a:srgbClr val="C00000"/>
                </a:solidFill>
                <a:latin typeface="Calibri Light" panose="020F0302020204030204" pitchFamily="34" charset="0"/>
              </a:rPr>
              <a:t>I «Non rifiuti» </a:t>
            </a:r>
            <a:r>
              <a:rPr lang="it-IT" sz="2200" dirty="0" smtClean="0">
                <a:solidFill>
                  <a:srgbClr val="C00000"/>
                </a:solidFill>
                <a:latin typeface="Calibri Light" panose="020F0302020204030204" pitchFamily="34" charset="0"/>
                <a:sym typeface="Wingdings" panose="05000000000000000000" pitchFamily="2" charset="2"/>
              </a:rPr>
              <a:t></a:t>
            </a:r>
            <a:r>
              <a:rPr lang="it-IT" sz="2200" dirty="0" smtClean="0">
                <a:solidFill>
                  <a:srgbClr val="C00000"/>
                </a:solidFill>
                <a:latin typeface="Calibri Light" panose="020F0302020204030204" pitchFamily="34" charset="0"/>
              </a:rPr>
              <a:t> End-of-waste </a:t>
            </a:r>
            <a:r>
              <a:rPr lang="it-IT" sz="2200" dirty="0" smtClean="0">
                <a:solidFill>
                  <a:srgbClr val="C00000"/>
                </a:solidFill>
                <a:latin typeface="Calibri Light" panose="020F0302020204030204" pitchFamily="34" charset="0"/>
                <a:sym typeface="Wingdings" panose="05000000000000000000" pitchFamily="2" charset="2"/>
              </a:rPr>
              <a:t> I Criteri  Criteri Nazionali</a:t>
            </a:r>
            <a:endParaRPr lang="it-IT" sz="2200" dirty="0">
              <a:solidFill>
                <a:srgbClr val="C00000"/>
              </a:solidFill>
              <a:latin typeface="Calibri Light" panose="020F0302020204030204" pitchFamily="34" charset="0"/>
            </a:endParaRPr>
          </a:p>
        </p:txBody>
      </p:sp>
      <p:cxnSp>
        <p:nvCxnSpPr>
          <p:cNvPr id="9" name="Straight Connector 8"/>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sp>
        <p:nvSpPr>
          <p:cNvPr id="7" name="Rectangle 6"/>
          <p:cNvSpPr/>
          <p:nvPr/>
        </p:nvSpPr>
        <p:spPr>
          <a:xfrm>
            <a:off x="2628667" y="3990393"/>
            <a:ext cx="6263813" cy="1323439"/>
          </a:xfrm>
          <a:prstGeom prst="rect">
            <a:avLst/>
          </a:prstGeom>
        </p:spPr>
        <p:txBody>
          <a:bodyPr wrap="square">
            <a:spAutoFit/>
          </a:bodyPr>
          <a:lstStyle/>
          <a:p>
            <a:pPr fontAlgn="auto">
              <a:spcBef>
                <a:spcPts val="0"/>
              </a:spcBef>
              <a:spcAft>
                <a:spcPts val="0"/>
              </a:spcAft>
            </a:pPr>
            <a:r>
              <a:rPr lang="it-IT" sz="2000" b="1" dirty="0" smtClean="0">
                <a:solidFill>
                  <a:prstClr val="black"/>
                </a:solidFill>
                <a:latin typeface="Calibri Light" panose="020F0302020204030204" pitchFamily="34" charset="0"/>
              </a:rPr>
              <a:t>Fresato d’asfalto: </a:t>
            </a:r>
            <a:r>
              <a:rPr lang="it-IT" sz="2000" dirty="0">
                <a:solidFill>
                  <a:prstClr val="black"/>
                </a:solidFill>
                <a:latin typeface="Calibri Light" panose="020F0302020204030204" pitchFamily="34" charset="0"/>
                <a:hlinkClick r:id="rId4"/>
              </a:rPr>
              <a:t>DM 28 </a:t>
            </a:r>
            <a:r>
              <a:rPr lang="it-IT" sz="2000" dirty="0" smtClean="0">
                <a:solidFill>
                  <a:prstClr val="black"/>
                </a:solidFill>
                <a:latin typeface="Calibri Light" panose="020F0302020204030204" pitchFamily="34" charset="0"/>
                <a:hlinkClick r:id="rId4"/>
              </a:rPr>
              <a:t>marzo </a:t>
            </a:r>
            <a:r>
              <a:rPr lang="it-IT" sz="2000" dirty="0">
                <a:solidFill>
                  <a:prstClr val="black"/>
                </a:solidFill>
                <a:latin typeface="Calibri Light" panose="020F0302020204030204" pitchFamily="34" charset="0"/>
                <a:hlinkClick r:id="rId4"/>
              </a:rPr>
              <a:t>2018, </a:t>
            </a:r>
            <a:r>
              <a:rPr lang="it-IT" sz="2000" dirty="0" smtClean="0">
                <a:solidFill>
                  <a:prstClr val="black"/>
                </a:solidFill>
                <a:latin typeface="Calibri Light" panose="020F0302020204030204" pitchFamily="34" charset="0"/>
                <a:hlinkClick r:id="rId4"/>
              </a:rPr>
              <a:t>n.69</a:t>
            </a:r>
            <a:endParaRPr lang="it-IT" sz="2000" dirty="0" smtClean="0">
              <a:solidFill>
                <a:prstClr val="black"/>
              </a:solidFill>
              <a:latin typeface="Calibri Light" panose="020F0302020204030204" pitchFamily="34" charset="0"/>
            </a:endParaRPr>
          </a:p>
          <a:p>
            <a:pPr algn="just" fontAlgn="auto">
              <a:spcBef>
                <a:spcPts val="0"/>
              </a:spcBef>
              <a:spcAft>
                <a:spcPts val="0"/>
              </a:spcAft>
            </a:pPr>
            <a:r>
              <a:rPr lang="it-IT" sz="2000" i="1" dirty="0">
                <a:solidFill>
                  <a:prstClr val="black"/>
                </a:solidFill>
                <a:latin typeface="Calibri Light" panose="020F0302020204030204" pitchFamily="34" charset="0"/>
              </a:rPr>
              <a:t>“Regolamento recante disciplina della cessazione della </a:t>
            </a:r>
            <a:r>
              <a:rPr lang="it-IT" sz="2000" i="1" dirty="0" smtClean="0">
                <a:solidFill>
                  <a:prstClr val="black"/>
                </a:solidFill>
                <a:latin typeface="Calibri Light" panose="020F0302020204030204" pitchFamily="34" charset="0"/>
              </a:rPr>
              <a:t> qualifica </a:t>
            </a:r>
            <a:r>
              <a:rPr lang="it-IT" sz="2000" i="1" dirty="0">
                <a:solidFill>
                  <a:prstClr val="black"/>
                </a:solidFill>
                <a:latin typeface="Calibri Light" panose="020F0302020204030204" pitchFamily="34" charset="0"/>
              </a:rPr>
              <a:t>di rifiuto di conglomerato bituminoso ai sensi dell'articolo 184-ter, comma 2 del d.lgs </a:t>
            </a:r>
            <a:r>
              <a:rPr lang="it-IT" sz="2000" i="1" dirty="0" smtClean="0">
                <a:solidFill>
                  <a:prstClr val="black"/>
                </a:solidFill>
                <a:latin typeface="Calibri Light" panose="020F0302020204030204" pitchFamily="34" charset="0"/>
              </a:rPr>
              <a:t>3 </a:t>
            </a:r>
            <a:r>
              <a:rPr lang="it-IT" sz="2000" i="1" dirty="0">
                <a:solidFill>
                  <a:prstClr val="black"/>
                </a:solidFill>
                <a:latin typeface="Calibri Light" panose="020F0302020204030204" pitchFamily="34" charset="0"/>
              </a:rPr>
              <a:t>aprile 2006, </a:t>
            </a:r>
            <a:r>
              <a:rPr lang="it-IT" sz="2000" i="1" dirty="0" smtClean="0">
                <a:solidFill>
                  <a:prstClr val="black"/>
                </a:solidFill>
                <a:latin typeface="Calibri Light" panose="020F0302020204030204" pitchFamily="34" charset="0"/>
              </a:rPr>
              <a:t>n.152</a:t>
            </a:r>
            <a:r>
              <a:rPr lang="it-IT" sz="2000" i="1" dirty="0">
                <a:solidFill>
                  <a:prstClr val="black"/>
                </a:solidFill>
                <a:latin typeface="Calibri Light" panose="020F0302020204030204" pitchFamily="34" charset="0"/>
              </a:rPr>
              <a:t>. </a:t>
            </a:r>
            <a:endParaRPr lang="it-IT" sz="2000" dirty="0">
              <a:solidFill>
                <a:prstClr val="black"/>
              </a:solidFill>
              <a:latin typeface="Calibri Light" panose="020F0302020204030204" pitchFamily="34" charset="0"/>
            </a:endParaRPr>
          </a:p>
        </p:txBody>
      </p:sp>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095" y="3834288"/>
            <a:ext cx="2051658" cy="19166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9025811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9843" y="980728"/>
            <a:ext cx="8568951" cy="6186309"/>
          </a:xfrm>
          <a:prstGeom prst="rect">
            <a:avLst/>
          </a:prstGeom>
          <a:noFill/>
        </p:spPr>
        <p:txBody>
          <a:bodyPr wrap="square" rtlCol="0">
            <a:spAutoFit/>
          </a:bodyPr>
          <a:lstStyle/>
          <a:p>
            <a:pPr algn="just" fontAlgn="auto">
              <a:spcBef>
                <a:spcPts val="0"/>
              </a:spcBef>
              <a:spcAft>
                <a:spcPts val="0"/>
              </a:spcAft>
            </a:pPr>
            <a:r>
              <a:rPr lang="it-IT" sz="1800" b="1" dirty="0" smtClean="0">
                <a:solidFill>
                  <a:prstClr val="black"/>
                </a:solidFill>
                <a:latin typeface="Calibri Light" panose="020F0302020204030204" pitchFamily="34" charset="0"/>
              </a:rPr>
              <a:t>NB. La definizione di «Materie prime secondarie» non esiste più nel  D.lgs 152/2006.</a:t>
            </a:r>
          </a:p>
          <a:p>
            <a:pPr algn="just" fontAlgn="auto">
              <a:spcBef>
                <a:spcPts val="0"/>
              </a:spcBef>
              <a:spcAft>
                <a:spcPts val="0"/>
              </a:spcAft>
            </a:pPr>
            <a:endParaRPr lang="it-IT" sz="1800" dirty="0" smtClean="0">
              <a:solidFill>
                <a:prstClr val="black"/>
              </a:solidFill>
              <a:latin typeface="Calibri Light" panose="020F0302020204030204" pitchFamily="34" charset="0"/>
            </a:endParaRPr>
          </a:p>
          <a:p>
            <a:pPr algn="just" fontAlgn="auto">
              <a:spcBef>
                <a:spcPts val="0"/>
              </a:spcBef>
              <a:spcAft>
                <a:spcPts val="0"/>
              </a:spcAft>
            </a:pPr>
            <a:r>
              <a:rPr lang="it-IT" sz="1800" dirty="0" smtClean="0">
                <a:solidFill>
                  <a:prstClr val="black"/>
                </a:solidFill>
                <a:latin typeface="Calibri Light" panose="020F0302020204030204" pitchFamily="34" charset="0"/>
              </a:rPr>
              <a:t>Prima del D.lgs. 205/2010, le MPS venivano definite alla lettera q) dell’art. 183 “Definizioni” come una sostanza o materia avente le caratteristiche stabilite ai sensi dell'articolo 181-bis  “Materie, sostanze e prodotti secondari” ovvero:</a:t>
            </a:r>
          </a:p>
          <a:p>
            <a:pPr algn="just" fontAlgn="auto">
              <a:spcBef>
                <a:spcPts val="0"/>
              </a:spcBef>
              <a:spcAft>
                <a:spcPts val="0"/>
              </a:spcAft>
            </a:pPr>
            <a:endParaRPr lang="it-IT" sz="1800" dirty="0">
              <a:solidFill>
                <a:prstClr val="black"/>
              </a:solidFill>
              <a:latin typeface="Calibri Light" panose="020F0302020204030204" pitchFamily="34" charset="0"/>
            </a:endParaRPr>
          </a:p>
          <a:p>
            <a:pPr marL="285750" indent="-285750" algn="just" fontAlgn="auto">
              <a:spcBef>
                <a:spcPts val="0"/>
              </a:spcBef>
              <a:spcAft>
                <a:spcPts val="0"/>
              </a:spcAft>
              <a:buFont typeface="Arial" panose="020B0604020202020204" pitchFamily="34" charset="0"/>
              <a:buChar char="•"/>
            </a:pPr>
            <a:r>
              <a:rPr lang="it-IT" sz="1800" dirty="0" smtClean="0">
                <a:solidFill>
                  <a:prstClr val="black"/>
                </a:solidFill>
                <a:latin typeface="Calibri Light" panose="020F0302020204030204" pitchFamily="34" charset="0"/>
              </a:rPr>
              <a:t>siano prodotti da un'operazione di riutilizzo, di riciclo o di recupero di rifiuti;</a:t>
            </a:r>
            <a:endParaRPr lang="it-IT" sz="1800" dirty="0">
              <a:solidFill>
                <a:prstClr val="black"/>
              </a:solidFill>
              <a:latin typeface="Calibri Light" panose="020F0302020204030204" pitchFamily="34" charset="0"/>
            </a:endParaRPr>
          </a:p>
          <a:p>
            <a:pPr marL="285750" indent="-285750" algn="just" fontAlgn="auto">
              <a:spcBef>
                <a:spcPts val="0"/>
              </a:spcBef>
              <a:spcAft>
                <a:spcPts val="0"/>
              </a:spcAft>
              <a:buFont typeface="Arial" panose="020B0604020202020204" pitchFamily="34" charset="0"/>
              <a:buChar char="•"/>
            </a:pPr>
            <a:r>
              <a:rPr lang="it-IT" sz="1800" dirty="0" smtClean="0">
                <a:solidFill>
                  <a:prstClr val="black"/>
                </a:solidFill>
                <a:latin typeface="Calibri Light" panose="020F0302020204030204" pitchFamily="34" charset="0"/>
              </a:rPr>
              <a:t>siano individuate la provenienza, la tipologia e le caratteristiche dei rifiuti dai quali si possono produrre;</a:t>
            </a:r>
          </a:p>
          <a:p>
            <a:pPr marL="285750" indent="-285750" algn="just" fontAlgn="auto">
              <a:spcBef>
                <a:spcPts val="0"/>
              </a:spcBef>
              <a:spcAft>
                <a:spcPts val="0"/>
              </a:spcAft>
              <a:buFont typeface="Arial" panose="020B0604020202020204" pitchFamily="34" charset="0"/>
              <a:buChar char="•"/>
            </a:pPr>
            <a:r>
              <a:rPr lang="it-IT" sz="1800" dirty="0" smtClean="0">
                <a:solidFill>
                  <a:prstClr val="black"/>
                </a:solidFill>
                <a:latin typeface="Calibri Light" panose="020F0302020204030204" pitchFamily="34" charset="0"/>
              </a:rPr>
              <a:t>siano individuate le operazioni di riutilizzo, di riciclo o di recupero che le producono, con particolare riferimento alle modalità ed alle condizioni di esercizio delle stesse;</a:t>
            </a:r>
            <a:endParaRPr lang="it-IT" sz="1800" dirty="0">
              <a:solidFill>
                <a:prstClr val="black"/>
              </a:solidFill>
              <a:latin typeface="Calibri Light" panose="020F0302020204030204" pitchFamily="34" charset="0"/>
            </a:endParaRPr>
          </a:p>
          <a:p>
            <a:pPr marL="285750" indent="-285750" algn="just" fontAlgn="auto">
              <a:spcBef>
                <a:spcPts val="0"/>
              </a:spcBef>
              <a:spcAft>
                <a:spcPts val="0"/>
              </a:spcAft>
              <a:buFont typeface="Arial" panose="020B0604020202020204" pitchFamily="34" charset="0"/>
              <a:buChar char="•"/>
            </a:pPr>
            <a:r>
              <a:rPr lang="it-IT" sz="1800" dirty="0" smtClean="0">
                <a:solidFill>
                  <a:prstClr val="black"/>
                </a:solidFill>
                <a:latin typeface="Calibri Light" panose="020F0302020204030204" pitchFamily="34" charset="0"/>
              </a:rPr>
              <a:t>siano precisati i criteri di qualità ambientale, i requisiti merceologici e le altre condizioni necessarie per l'immissione in commercio, quali norme e standard tecnici richiesti per l'utilizzo, tenendo conto del possibile rischio di danni all'ambiente e alla salute derivanti dall'utilizzo o dal trasporto del materiale, della sostanza o del prodotto secondario;</a:t>
            </a:r>
            <a:endParaRPr lang="it-IT" sz="1800" dirty="0">
              <a:solidFill>
                <a:prstClr val="black"/>
              </a:solidFill>
              <a:latin typeface="Calibri Light" panose="020F0302020204030204" pitchFamily="34" charset="0"/>
            </a:endParaRPr>
          </a:p>
          <a:p>
            <a:pPr marL="285750" indent="-285750" algn="just" fontAlgn="auto">
              <a:spcBef>
                <a:spcPts val="0"/>
              </a:spcBef>
              <a:spcAft>
                <a:spcPts val="0"/>
              </a:spcAft>
              <a:buFont typeface="Arial" panose="020B0604020202020204" pitchFamily="34" charset="0"/>
              <a:buChar char="•"/>
            </a:pPr>
            <a:r>
              <a:rPr lang="it-IT" sz="1800" b="1" dirty="0" smtClean="0">
                <a:solidFill>
                  <a:prstClr val="black"/>
                </a:solidFill>
                <a:latin typeface="Calibri Light" panose="020F0302020204030204" pitchFamily="34" charset="0"/>
              </a:rPr>
              <a:t>abbiano un effettivo valore economico </a:t>
            </a:r>
            <a:r>
              <a:rPr lang="it-IT" sz="1800" dirty="0" smtClean="0">
                <a:solidFill>
                  <a:prstClr val="black"/>
                </a:solidFill>
                <a:latin typeface="Calibri Light" panose="020F0302020204030204" pitchFamily="34" charset="0"/>
              </a:rPr>
              <a:t>di scambio sul mercato </a:t>
            </a:r>
          </a:p>
          <a:p>
            <a:pPr algn="just" fontAlgn="auto">
              <a:spcBef>
                <a:spcPts val="0"/>
              </a:spcBef>
              <a:spcAft>
                <a:spcPts val="0"/>
              </a:spcAft>
            </a:pPr>
            <a:endParaRPr lang="it-IT" sz="1800" dirty="0" smtClean="0">
              <a:solidFill>
                <a:prstClr val="black"/>
              </a:solidFill>
              <a:latin typeface="Calibri Light" panose="020F0302020204030204" pitchFamily="34" charset="0"/>
            </a:endParaRPr>
          </a:p>
          <a:p>
            <a:pPr algn="just" fontAlgn="auto">
              <a:spcBef>
                <a:spcPts val="0"/>
              </a:spcBef>
              <a:spcAft>
                <a:spcPts val="0"/>
              </a:spcAft>
            </a:pPr>
            <a:r>
              <a:rPr lang="it-IT" sz="1800" dirty="0" smtClean="0">
                <a:solidFill>
                  <a:prstClr val="black"/>
                </a:solidFill>
                <a:latin typeface="Calibri Light" panose="020F0302020204030204" pitchFamily="34" charset="0"/>
              </a:rPr>
              <a:t>Oggi l’articolo 181-bis è stato abrogato dal D.lgs 205/2010 che ha introdotto l’articolo 184-ter relativo alla «</a:t>
            </a:r>
            <a:r>
              <a:rPr lang="it-IT" sz="1800" b="1" dirty="0" smtClean="0">
                <a:solidFill>
                  <a:prstClr val="black"/>
                </a:solidFill>
                <a:latin typeface="Calibri Light" panose="020F0302020204030204" pitchFamily="34" charset="0"/>
              </a:rPr>
              <a:t>cessazione della qualifica di rifiuto</a:t>
            </a:r>
            <a:r>
              <a:rPr lang="it-IT" sz="1800" dirty="0" smtClean="0">
                <a:solidFill>
                  <a:prstClr val="black"/>
                </a:solidFill>
                <a:latin typeface="Calibri Light" panose="020F0302020204030204" pitchFamily="34" charset="0"/>
              </a:rPr>
              <a:t>» (</a:t>
            </a:r>
            <a:r>
              <a:rPr lang="it-IT" sz="1800" i="1" dirty="0" smtClean="0">
                <a:solidFill>
                  <a:prstClr val="black"/>
                </a:solidFill>
                <a:latin typeface="Calibri Light" panose="020F0302020204030204" pitchFamily="34" charset="0"/>
              </a:rPr>
              <a:t>end-of-waste).</a:t>
            </a:r>
          </a:p>
          <a:p>
            <a:pPr algn="just" fontAlgn="auto">
              <a:spcBef>
                <a:spcPts val="0"/>
              </a:spcBef>
              <a:spcAft>
                <a:spcPts val="0"/>
              </a:spcAft>
            </a:pPr>
            <a:endParaRPr lang="it-IT" sz="1800" i="1" dirty="0">
              <a:solidFill>
                <a:prstClr val="black"/>
              </a:solidFill>
              <a:latin typeface="Calibri Light" panose="020F0302020204030204" pitchFamily="34" charset="0"/>
            </a:endParaRPr>
          </a:p>
          <a:p>
            <a:pPr algn="just" fontAlgn="auto">
              <a:spcBef>
                <a:spcPts val="0"/>
              </a:spcBef>
              <a:spcAft>
                <a:spcPts val="0"/>
              </a:spcAft>
            </a:pPr>
            <a:r>
              <a:rPr lang="it-IT" sz="1800" dirty="0" smtClean="0">
                <a:solidFill>
                  <a:srgbClr val="C00000"/>
                </a:solidFill>
                <a:latin typeface="Calibri Light" panose="020F0302020204030204" pitchFamily="34" charset="0"/>
              </a:rPr>
              <a:t>Ciò nonostante, le MPS continuano  ad esistere nel panorama legislativo nazionale (segue)</a:t>
            </a:r>
          </a:p>
          <a:p>
            <a:pPr algn="just" fontAlgn="auto">
              <a:spcBef>
                <a:spcPts val="0"/>
              </a:spcBef>
              <a:spcAft>
                <a:spcPts val="0"/>
              </a:spcAft>
            </a:pPr>
            <a:endParaRPr lang="it-IT" sz="1800" dirty="0">
              <a:solidFill>
                <a:prstClr val="black"/>
              </a:solidFill>
              <a:latin typeface="Calibri Light" panose="020F0302020204030204" pitchFamily="34" charset="0"/>
            </a:endParaRPr>
          </a:p>
        </p:txBody>
      </p:sp>
      <p:sp>
        <p:nvSpPr>
          <p:cNvPr id="6" name="Title 2"/>
          <p:cNvSpPr txBox="1">
            <a:spLocks/>
          </p:cNvSpPr>
          <p:nvPr/>
        </p:nvSpPr>
        <p:spPr>
          <a:xfrm>
            <a:off x="375732" y="-90264"/>
            <a:ext cx="8229600" cy="11430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Bef>
                <a:spcPts val="0"/>
              </a:spcBef>
              <a:spcAft>
                <a:spcPts val="0"/>
              </a:spcAft>
            </a:pPr>
            <a:r>
              <a:rPr lang="it-IT" sz="2800" b="1" dirty="0" smtClean="0">
                <a:solidFill>
                  <a:prstClr val="black"/>
                </a:solidFill>
                <a:latin typeface="Calibri Light" panose="020F0302020204030204" pitchFamily="34" charset="0"/>
              </a:rPr>
              <a:t>Il D.lgs. 152/2006</a:t>
            </a:r>
            <a:br>
              <a:rPr lang="it-IT" sz="2800" b="1" dirty="0" smtClean="0">
                <a:solidFill>
                  <a:prstClr val="black"/>
                </a:solidFill>
                <a:latin typeface="Calibri Light" panose="020F0302020204030204" pitchFamily="34" charset="0"/>
              </a:rPr>
            </a:br>
            <a:endParaRPr lang="it-IT" sz="2800" b="1" dirty="0" smtClean="0">
              <a:solidFill>
                <a:prstClr val="black"/>
              </a:solidFill>
              <a:latin typeface="Calibri Light" panose="020F0302020204030204" pitchFamily="34" charset="0"/>
            </a:endParaRPr>
          </a:p>
          <a:p>
            <a:pPr fontAlgn="auto">
              <a:spcBef>
                <a:spcPts val="0"/>
              </a:spcBef>
              <a:spcAft>
                <a:spcPts val="0"/>
              </a:spcAft>
            </a:pPr>
            <a:r>
              <a:rPr lang="it-IT" sz="2200" dirty="0" smtClean="0">
                <a:solidFill>
                  <a:srgbClr val="C00000"/>
                </a:solidFill>
                <a:latin typeface="Calibri Light" panose="020F0302020204030204" pitchFamily="34" charset="0"/>
              </a:rPr>
              <a:t>I </a:t>
            </a:r>
            <a:r>
              <a:rPr lang="it-IT" sz="2200" dirty="0" smtClean="0">
                <a:solidFill>
                  <a:srgbClr val="C00000"/>
                </a:solidFill>
                <a:latin typeface="Calibri Light" panose="020F0302020204030204" pitchFamily="34" charset="0"/>
              </a:rPr>
              <a:t>«Non rifiuti» </a:t>
            </a:r>
            <a:r>
              <a:rPr lang="it-IT" sz="2200" dirty="0" smtClean="0">
                <a:solidFill>
                  <a:srgbClr val="C00000"/>
                </a:solidFill>
                <a:latin typeface="Calibri Light" panose="020F0302020204030204" pitchFamily="34" charset="0"/>
                <a:sym typeface="Wingdings" panose="05000000000000000000" pitchFamily="2" charset="2"/>
              </a:rPr>
              <a:t></a:t>
            </a:r>
            <a:r>
              <a:rPr lang="it-IT" sz="2200" dirty="0" smtClean="0">
                <a:solidFill>
                  <a:srgbClr val="C00000"/>
                </a:solidFill>
                <a:latin typeface="Calibri Light" panose="020F0302020204030204" pitchFamily="34" charset="0"/>
              </a:rPr>
              <a:t> Materie prime Secondarie ?!?</a:t>
            </a:r>
            <a:endParaRPr lang="it-IT" sz="2200" dirty="0">
              <a:solidFill>
                <a:srgbClr val="C00000"/>
              </a:solidFill>
              <a:latin typeface="Calibri Light" panose="020F0302020204030204" pitchFamily="34" charset="0"/>
            </a:endParaRPr>
          </a:p>
        </p:txBody>
      </p:sp>
      <p:cxnSp>
        <p:nvCxnSpPr>
          <p:cNvPr id="8" name="Straight Connector 7"/>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357026988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361069"/>
            <a:ext cx="9144000" cy="851907"/>
          </a:xfrm>
          <a:prstGeom prst="rect">
            <a:avLst/>
          </a:prstGeom>
          <a:solidFill>
            <a:schemeClr val="accent3">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endParaRPr lang="it-IT" sz="1800">
              <a:solidFill>
                <a:prstClr val="white"/>
              </a:solidFill>
            </a:endParaRPr>
          </a:p>
        </p:txBody>
      </p:sp>
      <p:sp>
        <p:nvSpPr>
          <p:cNvPr id="3" name="TextBox 2"/>
          <p:cNvSpPr txBox="1"/>
          <p:nvPr/>
        </p:nvSpPr>
        <p:spPr>
          <a:xfrm>
            <a:off x="335336" y="1640989"/>
            <a:ext cx="8568951" cy="4524315"/>
          </a:xfrm>
          <a:prstGeom prst="rect">
            <a:avLst/>
          </a:prstGeom>
          <a:noFill/>
        </p:spPr>
        <p:txBody>
          <a:bodyPr wrap="square" rtlCol="0">
            <a:spAutoFit/>
          </a:bodyPr>
          <a:lstStyle/>
          <a:p>
            <a:pPr algn="just" fontAlgn="auto">
              <a:spcBef>
                <a:spcPts val="0"/>
              </a:spcBef>
              <a:spcAft>
                <a:spcPts val="0"/>
              </a:spcAft>
            </a:pPr>
            <a:r>
              <a:rPr lang="it-IT" sz="1800" dirty="0" smtClean="0">
                <a:solidFill>
                  <a:prstClr val="black"/>
                </a:solidFill>
                <a:latin typeface="Calibri Light" panose="020F0302020204030204" pitchFamily="34" charset="0"/>
              </a:rPr>
              <a:t>Il comma 5 dell’articolo 184-ter, D.lgs. 152/2006 chiarisce che “La disciplina in materia di gestione dei rifiuti si applica fino alla cessazione della qualifica di rifiuto”.</a:t>
            </a:r>
          </a:p>
          <a:p>
            <a:pPr algn="just" fontAlgn="auto">
              <a:spcBef>
                <a:spcPts val="0"/>
              </a:spcBef>
              <a:spcAft>
                <a:spcPts val="0"/>
              </a:spcAft>
            </a:pPr>
            <a:endParaRPr lang="it-IT" sz="1800" dirty="0" smtClean="0">
              <a:solidFill>
                <a:prstClr val="black"/>
              </a:solidFill>
              <a:latin typeface="Calibri"/>
            </a:endParaRPr>
          </a:p>
          <a:p>
            <a:pPr algn="just" fontAlgn="auto">
              <a:spcBef>
                <a:spcPts val="0"/>
              </a:spcBef>
              <a:spcAft>
                <a:spcPts val="0"/>
              </a:spcAft>
            </a:pPr>
            <a:r>
              <a:rPr lang="it-IT" sz="1800" dirty="0" smtClean="0">
                <a:solidFill>
                  <a:prstClr val="black"/>
                </a:solidFill>
                <a:latin typeface="Calibri Light" panose="020F0302020204030204" pitchFamily="34" charset="0"/>
              </a:rPr>
              <a:t>In mancanza dei criteri sull’end-of-waste per molte tipologie di materiali/rifiuti tuttavia, </a:t>
            </a:r>
            <a:r>
              <a:rPr lang="it-IT" sz="1800" b="1" dirty="0" smtClean="0">
                <a:solidFill>
                  <a:prstClr val="black"/>
                </a:solidFill>
                <a:latin typeface="Calibri Light" panose="020F0302020204030204" pitchFamily="34" charset="0"/>
              </a:rPr>
              <a:t>si continua ad applicare la disciplina previgente, ovvero:</a:t>
            </a:r>
          </a:p>
          <a:p>
            <a:pPr algn="just" fontAlgn="auto">
              <a:spcBef>
                <a:spcPts val="0"/>
              </a:spcBef>
              <a:spcAft>
                <a:spcPts val="0"/>
              </a:spcAft>
            </a:pPr>
            <a:endParaRPr lang="it-IT" sz="1800" dirty="0" smtClean="0">
              <a:solidFill>
                <a:prstClr val="black"/>
              </a:solidFill>
              <a:latin typeface="Calibri"/>
            </a:endParaRPr>
          </a:p>
          <a:p>
            <a:pPr marL="285750" indent="-285750" algn="just" fontAlgn="auto">
              <a:spcBef>
                <a:spcPts val="0"/>
              </a:spcBef>
              <a:spcAft>
                <a:spcPts val="0"/>
              </a:spcAft>
              <a:buFont typeface="Arial" panose="020B0604020202020204" pitchFamily="34" charset="0"/>
              <a:buChar char="•"/>
            </a:pPr>
            <a:r>
              <a:rPr lang="it-IT" sz="1800" b="1" dirty="0" smtClean="0">
                <a:solidFill>
                  <a:prstClr val="black"/>
                </a:solidFill>
                <a:latin typeface="Calibri Light" panose="020F0302020204030204" pitchFamily="34" charset="0"/>
              </a:rPr>
              <a:t>Dm 5 febbraio 1998, </a:t>
            </a:r>
            <a:r>
              <a:rPr lang="it-IT" sz="1800" dirty="0" smtClean="0">
                <a:solidFill>
                  <a:prstClr val="black"/>
                </a:solidFill>
                <a:latin typeface="Calibri Light" panose="020F0302020204030204" pitchFamily="34" charset="0"/>
              </a:rPr>
              <a:t>recante «Individuazione dei rifuti non pericolosi sottoposti alle procedure semplificate di recupero ai sensi degli artt. 31 e 33 del d.lgs 22/1997</a:t>
            </a:r>
          </a:p>
          <a:p>
            <a:pPr marL="285750" indent="-285750" algn="just" fontAlgn="auto">
              <a:spcBef>
                <a:spcPts val="0"/>
              </a:spcBef>
              <a:spcAft>
                <a:spcPts val="0"/>
              </a:spcAft>
              <a:buFont typeface="Arial" panose="020B0604020202020204" pitchFamily="34" charset="0"/>
              <a:buChar char="•"/>
            </a:pPr>
            <a:r>
              <a:rPr lang="it-IT" sz="1800" b="1" dirty="0" smtClean="0">
                <a:solidFill>
                  <a:prstClr val="black"/>
                </a:solidFill>
                <a:latin typeface="Calibri Light" panose="020F0302020204030204" pitchFamily="34" charset="0"/>
              </a:rPr>
              <a:t>Dm 12 giugno 2002, n.161</a:t>
            </a:r>
            <a:r>
              <a:rPr lang="it-IT" sz="1800" dirty="0" smtClean="0">
                <a:solidFill>
                  <a:prstClr val="black"/>
                </a:solidFill>
                <a:latin typeface="Calibri Light" panose="020F0302020204030204" pitchFamily="34" charset="0"/>
              </a:rPr>
              <a:t>, recante «Regolamento attuativo degli artt. 31 e 33  del d.lgs 22/1997, rlativo all’individuazione dei rifiuti pericolosi che è possibile ammettere alle procedure semplificate»;</a:t>
            </a:r>
          </a:p>
          <a:p>
            <a:pPr marL="285750" indent="-285750" algn="just" fontAlgn="auto">
              <a:spcBef>
                <a:spcPts val="0"/>
              </a:spcBef>
              <a:spcAft>
                <a:spcPts val="0"/>
              </a:spcAft>
              <a:buFont typeface="Arial" panose="020B0604020202020204" pitchFamily="34" charset="0"/>
              <a:buChar char="•"/>
            </a:pPr>
            <a:r>
              <a:rPr lang="it-IT" sz="1800" b="1" dirty="0" smtClean="0">
                <a:solidFill>
                  <a:prstClr val="black"/>
                </a:solidFill>
                <a:latin typeface="Calibri Light" panose="020F0302020204030204" pitchFamily="34" charset="0"/>
              </a:rPr>
              <a:t>Dm 17 novembre 2005, n. 269</a:t>
            </a:r>
            <a:r>
              <a:rPr lang="it-IT" sz="1800" dirty="0" smtClean="0">
                <a:solidFill>
                  <a:prstClr val="black"/>
                </a:solidFill>
                <a:latin typeface="Calibri Light" panose="020F0302020204030204" pitchFamily="34" charset="0"/>
              </a:rPr>
              <a:t>, recante «individuazione dei rifiuti pericolosi provenienti dalle navi che è possibile ammettere alle procedure semplificate»;</a:t>
            </a:r>
          </a:p>
          <a:p>
            <a:pPr marL="285750" indent="-285750" algn="just" fontAlgn="auto">
              <a:spcBef>
                <a:spcPts val="0"/>
              </a:spcBef>
              <a:spcAft>
                <a:spcPts val="0"/>
              </a:spcAft>
              <a:buFont typeface="Arial" panose="020B0604020202020204" pitchFamily="34" charset="0"/>
              <a:buChar char="•"/>
            </a:pPr>
            <a:r>
              <a:rPr lang="it-IT" sz="1800" b="1" dirty="0" smtClean="0">
                <a:solidFill>
                  <a:prstClr val="black"/>
                </a:solidFill>
                <a:latin typeface="Calibri Light" panose="020F0302020204030204" pitchFamily="34" charset="0"/>
              </a:rPr>
              <a:t>Art. 9-bis lettere a) e b) della legge 30/12/2008, n.210  </a:t>
            </a:r>
            <a:r>
              <a:rPr lang="it-IT" sz="1800" dirty="0" smtClean="0">
                <a:solidFill>
                  <a:prstClr val="black"/>
                </a:solidFill>
                <a:latin typeface="Calibri Light" panose="020F0302020204030204" pitchFamily="34" charset="0"/>
              </a:rPr>
              <a:t>che, in materia di autorizzazione ordinaria, riconosce all’atto autorizzativo la funzione di fissare, caso per caso, le caratteristiche dei materiali da considerare Mps.</a:t>
            </a:r>
            <a:endParaRPr lang="it-IT" sz="1800" dirty="0">
              <a:solidFill>
                <a:prstClr val="black"/>
              </a:solidFill>
              <a:latin typeface="Calibri Light" panose="020F0302020204030204" pitchFamily="34" charset="0"/>
            </a:endParaRPr>
          </a:p>
        </p:txBody>
      </p:sp>
      <p:sp>
        <p:nvSpPr>
          <p:cNvPr id="6" name="Title 2"/>
          <p:cNvSpPr txBox="1">
            <a:spLocks/>
          </p:cNvSpPr>
          <p:nvPr/>
        </p:nvSpPr>
        <p:spPr>
          <a:xfrm>
            <a:off x="375732" y="33265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Bef>
                <a:spcPts val="0"/>
              </a:spcBef>
              <a:spcAft>
                <a:spcPts val="0"/>
              </a:spcAft>
            </a:pPr>
            <a:r>
              <a:rPr lang="it-IT" sz="2800" b="1" dirty="0" smtClean="0">
                <a:solidFill>
                  <a:prstClr val="black"/>
                </a:solidFill>
                <a:latin typeface="Calibri Light" panose="020F0302020204030204" pitchFamily="34" charset="0"/>
              </a:rPr>
              <a:t>Il D.lgs. 152/2006</a:t>
            </a:r>
            <a:br>
              <a:rPr lang="it-IT" sz="2800" b="1" dirty="0" smtClean="0">
                <a:solidFill>
                  <a:prstClr val="black"/>
                </a:solidFill>
                <a:latin typeface="Calibri Light" panose="020F0302020204030204" pitchFamily="34" charset="0"/>
              </a:rPr>
            </a:br>
            <a:r>
              <a:rPr lang="it-IT" sz="2200" dirty="0" smtClean="0">
                <a:solidFill>
                  <a:srgbClr val="C00000"/>
                </a:solidFill>
                <a:latin typeface="Calibri Light" panose="020F0302020204030204" pitchFamily="34" charset="0"/>
              </a:rPr>
              <a:t>I «Non rifiuti» </a:t>
            </a:r>
            <a:r>
              <a:rPr lang="it-IT" sz="2200" dirty="0" smtClean="0">
                <a:solidFill>
                  <a:srgbClr val="C00000"/>
                </a:solidFill>
                <a:latin typeface="Calibri Light" panose="020F0302020204030204" pitchFamily="34" charset="0"/>
                <a:sym typeface="Wingdings" panose="05000000000000000000" pitchFamily="2" charset="2"/>
              </a:rPr>
              <a:t></a:t>
            </a:r>
            <a:r>
              <a:rPr lang="it-IT" sz="2200" dirty="0" smtClean="0">
                <a:solidFill>
                  <a:srgbClr val="C00000"/>
                </a:solidFill>
                <a:latin typeface="Calibri Light" panose="020F0302020204030204" pitchFamily="34" charset="0"/>
              </a:rPr>
              <a:t> Materie prime Secondarie ?!?</a:t>
            </a:r>
            <a:endParaRPr lang="it-IT" sz="2200" dirty="0">
              <a:solidFill>
                <a:srgbClr val="C00000"/>
              </a:solidFill>
              <a:latin typeface="Calibri Light" panose="020F0302020204030204" pitchFamily="34" charset="0"/>
            </a:endParaRPr>
          </a:p>
        </p:txBody>
      </p:sp>
      <p:cxnSp>
        <p:nvCxnSpPr>
          <p:cNvPr id="8" name="Straight Connector 7"/>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373570451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375732" y="33265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Bef>
                <a:spcPts val="0"/>
              </a:spcBef>
              <a:spcAft>
                <a:spcPts val="0"/>
              </a:spcAft>
            </a:pPr>
            <a:r>
              <a:rPr lang="it-IT" sz="2800" b="1" dirty="0" smtClean="0">
                <a:solidFill>
                  <a:prstClr val="black"/>
                </a:solidFill>
                <a:latin typeface="Calibri Light" panose="020F0302020204030204" pitchFamily="34" charset="0"/>
              </a:rPr>
              <a:t>Il D.lgs. 152/2006</a:t>
            </a:r>
            <a:br>
              <a:rPr lang="it-IT" sz="2800" b="1" dirty="0" smtClean="0">
                <a:solidFill>
                  <a:prstClr val="black"/>
                </a:solidFill>
                <a:latin typeface="Calibri Light" panose="020F0302020204030204" pitchFamily="34" charset="0"/>
              </a:rPr>
            </a:br>
            <a:r>
              <a:rPr lang="it-IT" sz="2200" dirty="0" smtClean="0">
                <a:solidFill>
                  <a:srgbClr val="C00000"/>
                </a:solidFill>
                <a:latin typeface="Calibri Light" panose="020F0302020204030204" pitchFamily="34" charset="0"/>
              </a:rPr>
              <a:t>Il compostaggio di comunità</a:t>
            </a:r>
            <a:endParaRPr lang="it-IT" sz="2200" dirty="0">
              <a:solidFill>
                <a:srgbClr val="C00000"/>
              </a:solidFill>
              <a:latin typeface="Calibri Light" panose="020F0302020204030204" pitchFamily="34" charset="0"/>
            </a:endParaRPr>
          </a:p>
        </p:txBody>
      </p:sp>
      <p:cxnSp>
        <p:nvCxnSpPr>
          <p:cNvPr id="8" name="Straight Connector 7"/>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sp>
        <p:nvSpPr>
          <p:cNvPr id="9" name="Rectangle 8"/>
          <p:cNvSpPr/>
          <p:nvPr/>
        </p:nvSpPr>
        <p:spPr>
          <a:xfrm>
            <a:off x="251520" y="2132856"/>
            <a:ext cx="8642324" cy="2554545"/>
          </a:xfrm>
          <a:prstGeom prst="rect">
            <a:avLst/>
          </a:prstGeom>
        </p:spPr>
        <p:txBody>
          <a:bodyPr wrap="square">
            <a:spAutoFit/>
          </a:bodyPr>
          <a:lstStyle/>
          <a:p>
            <a:pPr algn="ctr" fontAlgn="auto">
              <a:spcBef>
                <a:spcPts val="0"/>
              </a:spcBef>
              <a:spcAft>
                <a:spcPts val="0"/>
              </a:spcAft>
            </a:pPr>
            <a:r>
              <a:rPr lang="it-IT" sz="2000" b="1" dirty="0" smtClean="0">
                <a:solidFill>
                  <a:prstClr val="black"/>
                </a:solidFill>
                <a:latin typeface="Calibri Light" panose="020F0302020204030204" pitchFamily="34" charset="0"/>
              </a:rPr>
              <a:t>Definizione di Compostaggio di comunità introdotta dalla legge 221/2015 </a:t>
            </a:r>
          </a:p>
          <a:p>
            <a:pPr algn="just" fontAlgn="auto">
              <a:spcBef>
                <a:spcPts val="0"/>
              </a:spcBef>
              <a:spcAft>
                <a:spcPts val="0"/>
              </a:spcAft>
            </a:pPr>
            <a:endParaRPr lang="it-IT" sz="2000" dirty="0">
              <a:solidFill>
                <a:prstClr val="black"/>
              </a:solidFill>
              <a:latin typeface="Calibri Light" panose="020F0302020204030204" pitchFamily="34" charset="0"/>
            </a:endParaRPr>
          </a:p>
          <a:p>
            <a:pPr algn="ctr" fontAlgn="auto">
              <a:spcBef>
                <a:spcPts val="0"/>
              </a:spcBef>
              <a:spcAft>
                <a:spcPts val="0"/>
              </a:spcAft>
            </a:pPr>
            <a:r>
              <a:rPr lang="it-IT" sz="2000" b="1" dirty="0" smtClean="0">
                <a:solidFill>
                  <a:prstClr val="black"/>
                </a:solidFill>
                <a:latin typeface="Calibri Light" panose="020F0302020204030204" pitchFamily="34" charset="0"/>
              </a:rPr>
              <a:t>Compostaggio di comunità</a:t>
            </a:r>
          </a:p>
          <a:p>
            <a:pPr algn="ctr" fontAlgn="auto">
              <a:spcBef>
                <a:spcPts val="0"/>
              </a:spcBef>
              <a:spcAft>
                <a:spcPts val="0"/>
              </a:spcAft>
            </a:pPr>
            <a:r>
              <a:rPr lang="it-IT" sz="2000" i="1" dirty="0" smtClean="0">
                <a:solidFill>
                  <a:prstClr val="black"/>
                </a:solidFill>
                <a:latin typeface="Calibri Light" panose="020F0302020204030204" pitchFamily="34" charset="0"/>
              </a:rPr>
              <a:t>Art. 183 lettera qq-bis) del D.lgs 152/2006</a:t>
            </a:r>
          </a:p>
          <a:p>
            <a:pPr algn="ctr" fontAlgn="auto">
              <a:spcBef>
                <a:spcPts val="0"/>
              </a:spcBef>
              <a:spcAft>
                <a:spcPts val="0"/>
              </a:spcAft>
            </a:pPr>
            <a:endParaRPr lang="it-IT" sz="2000" i="1" dirty="0" smtClean="0">
              <a:solidFill>
                <a:prstClr val="black"/>
              </a:solidFill>
              <a:latin typeface="Calibri Light" panose="020F0302020204030204" pitchFamily="34" charset="0"/>
            </a:endParaRPr>
          </a:p>
          <a:p>
            <a:pPr algn="ctr" fontAlgn="auto">
              <a:spcBef>
                <a:spcPts val="0"/>
              </a:spcBef>
              <a:spcAft>
                <a:spcPts val="0"/>
              </a:spcAft>
            </a:pPr>
            <a:r>
              <a:rPr lang="it-IT" sz="2000" dirty="0" smtClean="0">
                <a:solidFill>
                  <a:prstClr val="black"/>
                </a:solidFill>
                <a:latin typeface="Calibri Light" panose="020F0302020204030204" pitchFamily="34" charset="0"/>
              </a:rPr>
              <a:t>Compostaggio </a:t>
            </a:r>
            <a:r>
              <a:rPr lang="it-IT" sz="2000" dirty="0">
                <a:solidFill>
                  <a:prstClr val="black"/>
                </a:solidFill>
                <a:latin typeface="Calibri Light" panose="020F0302020204030204" pitchFamily="34" charset="0"/>
              </a:rPr>
              <a:t>effettuato collettivamente da più utenze domestiche e non domestiche della frazione organica dei rifiuti urbani prodotti dalle medesime, al fine dell’utilizzo del compost prodotto da parte delle utenze conferenti</a:t>
            </a:r>
            <a:r>
              <a:rPr lang="it-IT" sz="2000" dirty="0" smtClean="0">
                <a:solidFill>
                  <a:prstClr val="black"/>
                </a:solidFill>
                <a:latin typeface="Calibri Light" panose="020F0302020204030204" pitchFamily="34" charset="0"/>
              </a:rPr>
              <a:t>.</a:t>
            </a:r>
          </a:p>
        </p:txBody>
      </p:sp>
    </p:spTree>
    <p:extLst>
      <p:ext uri="{BB962C8B-B14F-4D97-AF65-F5344CB8AC3E}">
        <p14:creationId xmlns:p14="http://schemas.microsoft.com/office/powerpoint/2010/main" val="217515150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375732" y="33265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Bef>
                <a:spcPts val="0"/>
              </a:spcBef>
              <a:spcAft>
                <a:spcPts val="0"/>
              </a:spcAft>
            </a:pPr>
            <a:r>
              <a:rPr lang="it-IT" sz="2800" b="1" dirty="0" smtClean="0">
                <a:solidFill>
                  <a:prstClr val="black"/>
                </a:solidFill>
                <a:latin typeface="Calibri Light" panose="020F0302020204030204" pitchFamily="34" charset="0"/>
              </a:rPr>
              <a:t>Il D.lgs. 152/2006</a:t>
            </a:r>
            <a:br>
              <a:rPr lang="it-IT" sz="2800" b="1" dirty="0" smtClean="0">
                <a:solidFill>
                  <a:prstClr val="black"/>
                </a:solidFill>
                <a:latin typeface="Calibri Light" panose="020F0302020204030204" pitchFamily="34" charset="0"/>
              </a:rPr>
            </a:br>
            <a:r>
              <a:rPr lang="it-IT" sz="2200" dirty="0" smtClean="0">
                <a:solidFill>
                  <a:srgbClr val="C00000"/>
                </a:solidFill>
                <a:latin typeface="Calibri Light" panose="020F0302020204030204" pitchFamily="34" charset="0"/>
              </a:rPr>
              <a:t>Il compostaggio di comunità</a:t>
            </a:r>
            <a:endParaRPr lang="it-IT" sz="2200" dirty="0">
              <a:solidFill>
                <a:srgbClr val="C00000"/>
              </a:solidFill>
              <a:latin typeface="Calibri Light" panose="020F0302020204030204" pitchFamily="34" charset="0"/>
            </a:endParaRPr>
          </a:p>
        </p:txBody>
      </p:sp>
      <p:cxnSp>
        <p:nvCxnSpPr>
          <p:cNvPr id="8" name="Straight Connector 7"/>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sp>
        <p:nvSpPr>
          <p:cNvPr id="9" name="Rectangle 8"/>
          <p:cNvSpPr/>
          <p:nvPr/>
        </p:nvSpPr>
        <p:spPr>
          <a:xfrm>
            <a:off x="280718" y="1916832"/>
            <a:ext cx="8642324" cy="3693319"/>
          </a:xfrm>
          <a:prstGeom prst="rect">
            <a:avLst/>
          </a:prstGeom>
        </p:spPr>
        <p:txBody>
          <a:bodyPr wrap="square">
            <a:spAutoFit/>
          </a:bodyPr>
          <a:lstStyle/>
          <a:p>
            <a:pPr algn="just"/>
            <a:r>
              <a:rPr lang="it-IT" sz="1800" b="1" dirty="0">
                <a:solidFill>
                  <a:prstClr val="black"/>
                </a:solidFill>
                <a:latin typeface="Calibri Light" panose="020F0302020204030204" pitchFamily="34" charset="0"/>
              </a:rPr>
              <a:t>180. Prevenzione della produzione di </a:t>
            </a:r>
            <a:r>
              <a:rPr lang="it-IT" sz="1800" b="1" dirty="0" smtClean="0">
                <a:solidFill>
                  <a:prstClr val="black"/>
                </a:solidFill>
                <a:latin typeface="Calibri Light" panose="020F0302020204030204" pitchFamily="34" charset="0"/>
              </a:rPr>
              <a:t>rifiuti</a:t>
            </a:r>
          </a:p>
          <a:p>
            <a:pPr algn="just"/>
            <a:r>
              <a:rPr lang="it-IT" sz="1800" dirty="0" smtClean="0">
                <a:solidFill>
                  <a:prstClr val="black"/>
                </a:solidFill>
                <a:latin typeface="Calibri Light" panose="020F0302020204030204" pitchFamily="34" charset="0"/>
              </a:rPr>
              <a:t>Comma 1-septies</a:t>
            </a:r>
            <a:r>
              <a:rPr lang="it-IT" sz="1800" dirty="0">
                <a:solidFill>
                  <a:prstClr val="black"/>
                </a:solidFill>
                <a:latin typeface="Calibri Light" panose="020F0302020204030204" pitchFamily="34" charset="0"/>
              </a:rPr>
              <a:t>. </a:t>
            </a:r>
            <a:r>
              <a:rPr lang="it-IT" sz="1800" dirty="0" smtClean="0">
                <a:solidFill>
                  <a:prstClr val="black"/>
                </a:solidFill>
                <a:latin typeface="Calibri Light" panose="020F0302020204030204" pitchFamily="34" charset="0"/>
              </a:rPr>
              <a:t>[...] il Ministero dell’ambiente e della tutela del territorio e del mare, </a:t>
            </a:r>
            <a:r>
              <a:rPr lang="it-IT" sz="1800" b="1" dirty="0">
                <a:solidFill>
                  <a:prstClr val="black"/>
                </a:solidFill>
                <a:latin typeface="Calibri Light" panose="020F0302020204030204" pitchFamily="34" charset="0"/>
              </a:rPr>
              <a:t>le regioni ed i comuni</a:t>
            </a:r>
            <a:r>
              <a:rPr lang="it-IT" sz="1800" dirty="0">
                <a:solidFill>
                  <a:prstClr val="black"/>
                </a:solidFill>
                <a:latin typeface="Calibri Light" panose="020F0302020204030204" pitchFamily="34" charset="0"/>
              </a:rPr>
              <a:t>, nell’ambito delle rispettive competenze, </a:t>
            </a:r>
            <a:r>
              <a:rPr lang="it-IT" sz="1800" b="1" dirty="0">
                <a:solidFill>
                  <a:srgbClr val="C00000"/>
                </a:solidFill>
                <a:latin typeface="Calibri Light" panose="020F0302020204030204" pitchFamily="34" charset="0"/>
              </a:rPr>
              <a:t>incentivano le pratiche di compostaggio di rifiuti organici effettuate sul luogo stesso di produzione</a:t>
            </a:r>
            <a:r>
              <a:rPr lang="it-IT" sz="1800" dirty="0">
                <a:solidFill>
                  <a:prstClr val="black"/>
                </a:solidFill>
                <a:latin typeface="Calibri Light" panose="020F0302020204030204" pitchFamily="34" charset="0"/>
              </a:rPr>
              <a:t>, come l’</a:t>
            </a:r>
            <a:r>
              <a:rPr lang="it-IT" sz="1800" b="1" dirty="0">
                <a:solidFill>
                  <a:srgbClr val="C00000"/>
                </a:solidFill>
                <a:latin typeface="Calibri Light" panose="020F0302020204030204" pitchFamily="34" charset="0"/>
              </a:rPr>
              <a:t>autocompostaggio </a:t>
            </a:r>
            <a:r>
              <a:rPr lang="it-IT" sz="1800" dirty="0">
                <a:solidFill>
                  <a:prstClr val="black"/>
                </a:solidFill>
                <a:latin typeface="Calibri Light" panose="020F0302020204030204" pitchFamily="34" charset="0"/>
              </a:rPr>
              <a:t>e il </a:t>
            </a:r>
            <a:r>
              <a:rPr lang="it-IT" sz="1800" b="1" dirty="0">
                <a:solidFill>
                  <a:srgbClr val="C00000"/>
                </a:solidFill>
                <a:latin typeface="Calibri Light" panose="020F0302020204030204" pitchFamily="34" charset="0"/>
              </a:rPr>
              <a:t>compostaggio di </a:t>
            </a:r>
            <a:r>
              <a:rPr lang="it-IT" sz="1800" b="1" dirty="0" smtClean="0">
                <a:solidFill>
                  <a:srgbClr val="C00000"/>
                </a:solidFill>
                <a:latin typeface="Calibri Light" panose="020F0302020204030204" pitchFamily="34" charset="0"/>
              </a:rPr>
              <a:t>comunità</a:t>
            </a:r>
            <a:r>
              <a:rPr lang="it-IT" sz="1800" dirty="0">
                <a:solidFill>
                  <a:srgbClr val="C00000"/>
                </a:solidFill>
                <a:latin typeface="Calibri Light" panose="020F0302020204030204" pitchFamily="34" charset="0"/>
              </a:rPr>
              <a:t> </a:t>
            </a:r>
            <a:r>
              <a:rPr lang="it-IT" sz="1800" dirty="0" smtClean="0">
                <a:solidFill>
                  <a:prstClr val="black"/>
                </a:solidFill>
                <a:latin typeface="Calibri Light" panose="020F0302020204030204" pitchFamily="34" charset="0"/>
              </a:rPr>
              <a:t>[...] </a:t>
            </a:r>
          </a:p>
          <a:p>
            <a:pPr algn="just"/>
            <a:endParaRPr lang="it-IT" sz="1800" dirty="0">
              <a:solidFill>
                <a:prstClr val="black"/>
              </a:solidFill>
              <a:latin typeface="Calibri Light" panose="020F0302020204030204" pitchFamily="34" charset="0"/>
            </a:endParaRPr>
          </a:p>
          <a:p>
            <a:pPr algn="just"/>
            <a:r>
              <a:rPr lang="it-IT" sz="1800" dirty="0" smtClean="0">
                <a:solidFill>
                  <a:prstClr val="black"/>
                </a:solidFill>
                <a:latin typeface="Calibri Light" panose="020F0302020204030204" pitchFamily="34" charset="0"/>
              </a:rPr>
              <a:t>Comma1-octies</a:t>
            </a:r>
            <a:r>
              <a:rPr lang="it-IT" sz="1800" dirty="0">
                <a:solidFill>
                  <a:prstClr val="black"/>
                </a:solidFill>
                <a:latin typeface="Calibri Light" panose="020F0302020204030204" pitchFamily="34" charset="0"/>
              </a:rPr>
              <a:t>. </a:t>
            </a:r>
            <a:r>
              <a:rPr lang="it-IT" sz="1800" dirty="0" smtClean="0">
                <a:solidFill>
                  <a:prstClr val="black"/>
                </a:solidFill>
                <a:latin typeface="Calibri Light" panose="020F0302020204030204" pitchFamily="34" charset="0"/>
              </a:rPr>
              <a:t>[...] </a:t>
            </a:r>
            <a:r>
              <a:rPr lang="it-IT" sz="1800" b="1" dirty="0" smtClean="0">
                <a:solidFill>
                  <a:srgbClr val="C00000"/>
                </a:solidFill>
                <a:latin typeface="Calibri Light" panose="020F0302020204030204" pitchFamily="34" charset="0"/>
              </a:rPr>
              <a:t>con </a:t>
            </a:r>
            <a:r>
              <a:rPr lang="it-IT" sz="1800" b="1" dirty="0">
                <a:solidFill>
                  <a:srgbClr val="C00000"/>
                </a:solidFill>
                <a:latin typeface="Calibri Light" panose="020F0302020204030204" pitchFamily="34" charset="0"/>
              </a:rPr>
              <a:t>decreto del Ministero dell’ambiente e della tutela del territorio e del </a:t>
            </a:r>
            <a:r>
              <a:rPr lang="it-IT" sz="1800" b="1" dirty="0" smtClean="0">
                <a:solidFill>
                  <a:srgbClr val="C00000"/>
                </a:solidFill>
                <a:latin typeface="Calibri Light" panose="020F0302020204030204" pitchFamily="34" charset="0"/>
              </a:rPr>
              <a:t>mare </a:t>
            </a:r>
            <a:r>
              <a:rPr lang="it-IT" sz="1800" dirty="0" smtClean="0">
                <a:solidFill>
                  <a:prstClr val="black"/>
                </a:solidFill>
                <a:latin typeface="Calibri Light" panose="020F0302020204030204" pitchFamily="34" charset="0"/>
              </a:rPr>
              <a:t>[...] sono </a:t>
            </a:r>
            <a:r>
              <a:rPr lang="it-IT" sz="1800" dirty="0">
                <a:solidFill>
                  <a:prstClr val="black"/>
                </a:solidFill>
                <a:latin typeface="Calibri Light" panose="020F0302020204030204" pitchFamily="34" charset="0"/>
              </a:rPr>
              <a:t>stabiliti i </a:t>
            </a:r>
            <a:r>
              <a:rPr lang="it-IT" sz="1800" b="1" dirty="0">
                <a:solidFill>
                  <a:srgbClr val="C00000"/>
                </a:solidFill>
                <a:latin typeface="Calibri Light" panose="020F0302020204030204" pitchFamily="34" charset="0"/>
              </a:rPr>
              <a:t>criteri operativi </a:t>
            </a:r>
            <a:r>
              <a:rPr lang="it-IT" sz="1800" dirty="0">
                <a:solidFill>
                  <a:prstClr val="black"/>
                </a:solidFill>
                <a:latin typeface="Calibri Light" panose="020F0302020204030204" pitchFamily="34" charset="0"/>
              </a:rPr>
              <a:t>e le </a:t>
            </a:r>
            <a:r>
              <a:rPr lang="it-IT" sz="1800" b="1" dirty="0">
                <a:solidFill>
                  <a:srgbClr val="C00000"/>
                </a:solidFill>
                <a:latin typeface="Calibri Light" panose="020F0302020204030204" pitchFamily="34" charset="0"/>
              </a:rPr>
              <a:t>procedure autorizzative semplificate </a:t>
            </a:r>
            <a:r>
              <a:rPr lang="it-IT" sz="1800" dirty="0">
                <a:solidFill>
                  <a:prstClr val="black"/>
                </a:solidFill>
                <a:latin typeface="Calibri Light" panose="020F0302020204030204" pitchFamily="34" charset="0"/>
              </a:rPr>
              <a:t>per il </a:t>
            </a:r>
            <a:r>
              <a:rPr lang="it-IT" sz="1800" b="1" dirty="0">
                <a:solidFill>
                  <a:srgbClr val="C00000"/>
                </a:solidFill>
                <a:latin typeface="Calibri Light" panose="020F0302020204030204" pitchFamily="34" charset="0"/>
              </a:rPr>
              <a:t>compostaggio di comunità </a:t>
            </a:r>
            <a:r>
              <a:rPr lang="it-IT" sz="1800" dirty="0">
                <a:solidFill>
                  <a:prstClr val="black"/>
                </a:solidFill>
                <a:latin typeface="Calibri Light" panose="020F0302020204030204" pitchFamily="34" charset="0"/>
              </a:rPr>
              <a:t>di rifiuti organici</a:t>
            </a:r>
            <a:r>
              <a:rPr lang="it-IT" sz="1800" dirty="0" smtClean="0">
                <a:solidFill>
                  <a:prstClr val="black"/>
                </a:solidFill>
                <a:latin typeface="Calibri Light" panose="020F0302020204030204" pitchFamily="34" charset="0"/>
              </a:rPr>
              <a:t>..</a:t>
            </a:r>
            <a:r>
              <a:rPr lang="it-IT" sz="1800" dirty="0">
                <a:solidFill>
                  <a:prstClr val="black"/>
                </a:solidFill>
                <a:latin typeface="Calibri Light" panose="020F0302020204030204" pitchFamily="34" charset="0"/>
              </a:rPr>
              <a:t/>
            </a:r>
            <a:br>
              <a:rPr lang="it-IT" sz="1800" dirty="0">
                <a:solidFill>
                  <a:prstClr val="black"/>
                </a:solidFill>
                <a:latin typeface="Calibri Light" panose="020F0302020204030204" pitchFamily="34" charset="0"/>
              </a:rPr>
            </a:br>
            <a:r>
              <a:rPr lang="it-IT" sz="1800" i="1" dirty="0">
                <a:solidFill>
                  <a:prstClr val="black"/>
                </a:solidFill>
                <a:latin typeface="Calibri Light" panose="020F0302020204030204" pitchFamily="34" charset="0"/>
              </a:rPr>
              <a:t>(</a:t>
            </a:r>
            <a:r>
              <a:rPr lang="it-IT" sz="1800" i="1" dirty="0">
                <a:solidFill>
                  <a:srgbClr val="C00000"/>
                </a:solidFill>
                <a:latin typeface="Calibri Light" panose="020F0302020204030204" pitchFamily="34" charset="0"/>
              </a:rPr>
              <a:t>commi 1-septies e 1-octies aggiunti dall'art. 38, comma 1, legge n. 221 del 2015</a:t>
            </a:r>
            <a:r>
              <a:rPr lang="it-IT" sz="1800" i="1" dirty="0" smtClean="0">
                <a:solidFill>
                  <a:prstClr val="black"/>
                </a:solidFill>
                <a:latin typeface="Calibri Light" panose="020F0302020204030204" pitchFamily="34" charset="0"/>
              </a:rPr>
              <a:t>)</a:t>
            </a:r>
          </a:p>
          <a:p>
            <a:pPr algn="just"/>
            <a:endParaRPr lang="it-IT" sz="1800" i="1" dirty="0">
              <a:solidFill>
                <a:prstClr val="black"/>
              </a:solidFill>
              <a:latin typeface="Calibri Light" panose="020F0302020204030204" pitchFamily="34" charset="0"/>
            </a:endParaRPr>
          </a:p>
          <a:p>
            <a:pPr algn="just"/>
            <a:r>
              <a:rPr lang="it-IT" sz="1800" dirty="0">
                <a:solidFill>
                  <a:prstClr val="black"/>
                </a:solidFill>
                <a:latin typeface="Calibri Light" panose="020F0302020204030204" pitchFamily="34" charset="0"/>
              </a:rPr>
              <a:t>Il </a:t>
            </a:r>
            <a:r>
              <a:rPr lang="it-IT" sz="1800" b="1" dirty="0">
                <a:solidFill>
                  <a:srgbClr val="C00000"/>
                </a:solidFill>
                <a:latin typeface="Calibri Light" panose="020F0302020204030204" pitchFamily="34" charset="0"/>
              </a:rPr>
              <a:t>decreto 29 dicembre 2016, n. 266</a:t>
            </a:r>
            <a:r>
              <a:rPr lang="it-IT" sz="1800" dirty="0">
                <a:solidFill>
                  <a:prstClr val="black"/>
                </a:solidFill>
                <a:latin typeface="Calibri Light" panose="020F0302020204030204" pitchFamily="34" charset="0"/>
              </a:rPr>
              <a:t>, pubblicato nella G.U. n. 45 del </a:t>
            </a:r>
            <a:r>
              <a:rPr lang="it-IT" sz="1800" b="1" dirty="0">
                <a:solidFill>
                  <a:srgbClr val="C00000"/>
                </a:solidFill>
                <a:latin typeface="Calibri Light" panose="020F0302020204030204" pitchFamily="34" charset="0"/>
              </a:rPr>
              <a:t>23 Febbraio 2017 </a:t>
            </a:r>
            <a:r>
              <a:rPr lang="it-IT" sz="1800" dirty="0">
                <a:solidFill>
                  <a:prstClr val="black"/>
                </a:solidFill>
                <a:latin typeface="Calibri Light" panose="020F0302020204030204" pitchFamily="34" charset="0"/>
              </a:rPr>
              <a:t>stabilisce i </a:t>
            </a:r>
            <a:r>
              <a:rPr lang="it-IT" sz="1800" b="1" dirty="0">
                <a:solidFill>
                  <a:srgbClr val="C00000"/>
                </a:solidFill>
                <a:latin typeface="Calibri Light" panose="020F0302020204030204" pitchFamily="34" charset="0"/>
              </a:rPr>
              <a:t>criteri e le procedure autorizzative semplificate per il “compostaggio di comunità</a:t>
            </a:r>
            <a:r>
              <a:rPr lang="it-IT" sz="1800" b="1" dirty="0" smtClean="0">
                <a:solidFill>
                  <a:srgbClr val="C00000"/>
                </a:solidFill>
                <a:latin typeface="Calibri Light" panose="020F0302020204030204" pitchFamily="34" charset="0"/>
              </a:rPr>
              <a:t>”</a:t>
            </a:r>
            <a:endParaRPr lang="it-IT" sz="1800" b="1" dirty="0">
              <a:solidFill>
                <a:srgbClr val="C00000"/>
              </a:solidFill>
              <a:latin typeface="Calibri Light" panose="020F0302020204030204" pitchFamily="34" charset="0"/>
            </a:endParaRPr>
          </a:p>
        </p:txBody>
      </p:sp>
    </p:spTree>
    <p:extLst>
      <p:ext uri="{BB962C8B-B14F-4D97-AF65-F5344CB8AC3E}">
        <p14:creationId xmlns:p14="http://schemas.microsoft.com/office/powerpoint/2010/main" val="149877333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179512" y="548680"/>
            <a:ext cx="8640960" cy="11430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Bef>
                <a:spcPts val="0"/>
              </a:spcBef>
              <a:spcAft>
                <a:spcPts val="0"/>
              </a:spcAft>
            </a:pPr>
            <a:r>
              <a:rPr lang="it-IT" sz="2600" b="1" dirty="0">
                <a:solidFill>
                  <a:prstClr val="black"/>
                </a:solidFill>
                <a:latin typeface="Calibri Light" panose="020F0302020204030204" pitchFamily="34" charset="0"/>
              </a:rPr>
              <a:t>Criteri e </a:t>
            </a:r>
            <a:r>
              <a:rPr lang="it-IT" sz="2600" b="1" dirty="0" smtClean="0">
                <a:solidFill>
                  <a:prstClr val="black"/>
                </a:solidFill>
                <a:latin typeface="Calibri Light" panose="020F0302020204030204" pitchFamily="34" charset="0"/>
              </a:rPr>
              <a:t>procedure </a:t>
            </a:r>
            <a:r>
              <a:rPr lang="it-IT" sz="2600" b="1" dirty="0">
                <a:solidFill>
                  <a:prstClr val="black"/>
                </a:solidFill>
                <a:latin typeface="Calibri Light" panose="020F0302020204030204" pitchFamily="34" charset="0"/>
              </a:rPr>
              <a:t>autorizzative semplificate per il </a:t>
            </a:r>
            <a:r>
              <a:rPr lang="it-IT" sz="2600" b="1" dirty="0" smtClean="0">
                <a:solidFill>
                  <a:prstClr val="black"/>
                </a:solidFill>
                <a:latin typeface="Calibri Light" panose="020F0302020204030204" pitchFamily="34" charset="0"/>
              </a:rPr>
              <a:t>compostaggio </a:t>
            </a:r>
            <a:r>
              <a:rPr lang="it-IT" sz="2600" b="1" dirty="0">
                <a:solidFill>
                  <a:prstClr val="black"/>
                </a:solidFill>
                <a:latin typeface="Calibri Light" panose="020F0302020204030204" pitchFamily="34" charset="0"/>
              </a:rPr>
              <a:t>di </a:t>
            </a:r>
            <a:r>
              <a:rPr lang="it-IT" sz="2600" b="1" dirty="0" smtClean="0">
                <a:solidFill>
                  <a:prstClr val="black"/>
                </a:solidFill>
                <a:latin typeface="Calibri Light" panose="020F0302020204030204" pitchFamily="34" charset="0"/>
              </a:rPr>
              <a:t>comunità</a:t>
            </a:r>
            <a:br>
              <a:rPr lang="it-IT" sz="2600" b="1" dirty="0" smtClean="0">
                <a:solidFill>
                  <a:prstClr val="black"/>
                </a:solidFill>
                <a:latin typeface="Calibri Light" panose="020F0302020204030204" pitchFamily="34" charset="0"/>
              </a:rPr>
            </a:br>
            <a:r>
              <a:rPr lang="it-IT" sz="2400" dirty="0" smtClean="0">
                <a:solidFill>
                  <a:srgbClr val="C00000"/>
                </a:solidFill>
                <a:latin typeface="Calibri Light" panose="020F0302020204030204" pitchFamily="34" charset="0"/>
              </a:rPr>
              <a:t>Decreto </a:t>
            </a:r>
            <a:r>
              <a:rPr lang="it-IT" sz="2400" dirty="0">
                <a:solidFill>
                  <a:srgbClr val="C00000"/>
                </a:solidFill>
                <a:latin typeface="Calibri Light" panose="020F0302020204030204" pitchFamily="34" charset="0"/>
              </a:rPr>
              <a:t>29 dicembre 2016, n. 266</a:t>
            </a:r>
          </a:p>
        </p:txBody>
      </p:sp>
      <p:cxnSp>
        <p:nvCxnSpPr>
          <p:cNvPr id="8" name="Straight Connector 7"/>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sp>
        <p:nvSpPr>
          <p:cNvPr id="7" name="Rectangle 6"/>
          <p:cNvSpPr/>
          <p:nvPr/>
        </p:nvSpPr>
        <p:spPr>
          <a:xfrm>
            <a:off x="356072" y="2418685"/>
            <a:ext cx="8320384" cy="3785652"/>
          </a:xfrm>
          <a:prstGeom prst="rect">
            <a:avLst/>
          </a:prstGeom>
        </p:spPr>
        <p:txBody>
          <a:bodyPr wrap="square">
            <a:spAutoFit/>
          </a:bodyPr>
          <a:lstStyle/>
          <a:p>
            <a:pPr algn="just" fontAlgn="auto">
              <a:spcBef>
                <a:spcPts val="0"/>
              </a:spcBef>
              <a:spcAft>
                <a:spcPts val="0"/>
              </a:spcAft>
            </a:pPr>
            <a:r>
              <a:rPr lang="it-IT" sz="2000" b="1" dirty="0" smtClean="0">
                <a:solidFill>
                  <a:prstClr val="black"/>
                </a:solidFill>
                <a:latin typeface="Calibri Light" panose="020F0302020204030204" pitchFamily="34" charset="0"/>
              </a:rPr>
              <a:t>Limite quantitativo: </a:t>
            </a:r>
            <a:r>
              <a:rPr lang="it-IT" sz="2000" dirty="0" smtClean="0">
                <a:solidFill>
                  <a:prstClr val="black"/>
                </a:solidFill>
                <a:latin typeface="Calibri Light" panose="020F0302020204030204" pitchFamily="34" charset="0"/>
              </a:rPr>
              <a:t>130 ton/anno</a:t>
            </a:r>
          </a:p>
          <a:p>
            <a:pPr algn="just" fontAlgn="auto">
              <a:spcBef>
                <a:spcPts val="0"/>
              </a:spcBef>
              <a:spcAft>
                <a:spcPts val="0"/>
              </a:spcAft>
            </a:pPr>
            <a:endParaRPr lang="it-IT" sz="2000" dirty="0">
              <a:solidFill>
                <a:prstClr val="black"/>
              </a:solidFill>
              <a:latin typeface="Calibri Light" panose="020F0302020204030204" pitchFamily="34" charset="0"/>
            </a:endParaRPr>
          </a:p>
          <a:p>
            <a:pPr algn="just" fontAlgn="auto">
              <a:spcBef>
                <a:spcPts val="0"/>
              </a:spcBef>
              <a:spcAft>
                <a:spcPts val="0"/>
              </a:spcAft>
            </a:pPr>
            <a:r>
              <a:rPr lang="it-IT" sz="2000" i="1" dirty="0">
                <a:solidFill>
                  <a:prstClr val="black"/>
                </a:solidFill>
                <a:latin typeface="Calibri Light" panose="020F0302020204030204" pitchFamily="34" charset="0"/>
              </a:rPr>
              <a:t>Le disposizioni previste dal regolamento si applicano alle strutture che gestiscono quantità non superiori alle 130 tonnellate annue; per i quantitativi superiori si applica la normativa prevista dagli articoli 208 e 214 del decreto legislativo 152 del 2006</a:t>
            </a:r>
            <a:r>
              <a:rPr lang="it-IT" sz="2000" i="1" dirty="0" smtClean="0">
                <a:solidFill>
                  <a:prstClr val="black"/>
                </a:solidFill>
                <a:latin typeface="Calibri Light" panose="020F0302020204030204" pitchFamily="34" charset="0"/>
              </a:rPr>
              <a:t>.</a:t>
            </a:r>
          </a:p>
          <a:p>
            <a:pPr algn="just" fontAlgn="auto">
              <a:spcBef>
                <a:spcPts val="0"/>
              </a:spcBef>
              <a:spcAft>
                <a:spcPts val="0"/>
              </a:spcAft>
            </a:pPr>
            <a:endParaRPr lang="it-IT" sz="2000" i="1" dirty="0">
              <a:solidFill>
                <a:prstClr val="black"/>
              </a:solidFill>
              <a:latin typeface="Calibri Light" panose="020F0302020204030204" pitchFamily="34" charset="0"/>
            </a:endParaRPr>
          </a:p>
          <a:p>
            <a:pPr algn="just" fontAlgn="auto">
              <a:spcBef>
                <a:spcPts val="0"/>
              </a:spcBef>
              <a:spcAft>
                <a:spcPts val="0"/>
              </a:spcAft>
            </a:pPr>
            <a:r>
              <a:rPr lang="it-IT" sz="2000" b="1" dirty="0" smtClean="0">
                <a:solidFill>
                  <a:prstClr val="black"/>
                </a:solidFill>
                <a:latin typeface="Calibri Light" panose="020F0302020204030204" pitchFamily="34" charset="0"/>
              </a:rPr>
              <a:t>Taglie previste</a:t>
            </a:r>
          </a:p>
          <a:p>
            <a:pPr marL="342900" indent="-342900" algn="just" fontAlgn="auto">
              <a:spcBef>
                <a:spcPts val="0"/>
              </a:spcBef>
              <a:spcAft>
                <a:spcPts val="0"/>
              </a:spcAft>
              <a:buFont typeface="Arial" panose="020B0604020202020204" pitchFamily="34" charset="0"/>
              <a:buChar char="•"/>
            </a:pPr>
            <a:r>
              <a:rPr lang="it-IT" sz="2000" dirty="0" smtClean="0">
                <a:solidFill>
                  <a:prstClr val="black"/>
                </a:solidFill>
                <a:latin typeface="Calibri Light" panose="020F0302020204030204" pitchFamily="34" charset="0"/>
              </a:rPr>
              <a:t>Fino a 1 ton/anno (ulteriore semplificazione)</a:t>
            </a:r>
          </a:p>
          <a:p>
            <a:pPr marL="342900" indent="-342900" algn="just" fontAlgn="auto">
              <a:spcBef>
                <a:spcPts val="0"/>
              </a:spcBef>
              <a:spcAft>
                <a:spcPts val="0"/>
              </a:spcAft>
              <a:buFont typeface="Arial" panose="020B0604020202020204" pitchFamily="34" charset="0"/>
              <a:buChar char="•"/>
            </a:pPr>
            <a:r>
              <a:rPr lang="it-IT" sz="2000" dirty="0" smtClean="0">
                <a:solidFill>
                  <a:prstClr val="black"/>
                </a:solidFill>
                <a:latin typeface="Calibri Light" panose="020F0302020204030204" pitchFamily="34" charset="0"/>
              </a:rPr>
              <a:t>Piccola: T1 fino a 10 ton/anno</a:t>
            </a:r>
          </a:p>
          <a:p>
            <a:pPr marL="342900" indent="-342900" algn="just" fontAlgn="auto">
              <a:spcBef>
                <a:spcPts val="0"/>
              </a:spcBef>
              <a:spcAft>
                <a:spcPts val="0"/>
              </a:spcAft>
              <a:buFont typeface="Arial" panose="020B0604020202020204" pitchFamily="34" charset="0"/>
              <a:buChar char="•"/>
            </a:pPr>
            <a:r>
              <a:rPr lang="it-IT" sz="2000" dirty="0" smtClean="0">
                <a:solidFill>
                  <a:prstClr val="black"/>
                </a:solidFill>
                <a:latin typeface="Calibri Light" panose="020F0302020204030204" pitchFamily="34" charset="0"/>
              </a:rPr>
              <a:t>Media: T2  fino a 60 ton/anno</a:t>
            </a:r>
          </a:p>
          <a:p>
            <a:pPr marL="342900" indent="-342900" algn="just" fontAlgn="auto">
              <a:spcBef>
                <a:spcPts val="0"/>
              </a:spcBef>
              <a:spcAft>
                <a:spcPts val="0"/>
              </a:spcAft>
              <a:buFont typeface="Arial" panose="020B0604020202020204" pitchFamily="34" charset="0"/>
              <a:buChar char="•"/>
            </a:pPr>
            <a:r>
              <a:rPr lang="it-IT" sz="2000" dirty="0" smtClean="0">
                <a:solidFill>
                  <a:prstClr val="black"/>
                </a:solidFill>
                <a:latin typeface="Calibri Light" panose="020F0302020204030204" pitchFamily="34" charset="0"/>
              </a:rPr>
              <a:t>Grande: T3 fino a 130 ton/anno</a:t>
            </a:r>
            <a:endParaRPr lang="it-IT" sz="2000" dirty="0">
              <a:solidFill>
                <a:prstClr val="black"/>
              </a:solidFill>
              <a:latin typeface="Calibri Light" panose="020F0302020204030204" pitchFamily="34" charset="0"/>
            </a:endParaRPr>
          </a:p>
        </p:txBody>
      </p:sp>
      <p:sp>
        <p:nvSpPr>
          <p:cNvPr id="10" name="TextBox 9"/>
          <p:cNvSpPr txBox="1"/>
          <p:nvPr/>
        </p:nvSpPr>
        <p:spPr>
          <a:xfrm>
            <a:off x="336352" y="1877471"/>
            <a:ext cx="4637326" cy="400110"/>
          </a:xfrm>
          <a:prstGeom prst="rect">
            <a:avLst/>
          </a:prstGeom>
          <a:noFill/>
        </p:spPr>
        <p:txBody>
          <a:bodyPr wrap="square" rtlCol="0">
            <a:spAutoFit/>
          </a:bodyPr>
          <a:lstStyle/>
          <a:p>
            <a:pPr fontAlgn="auto">
              <a:spcBef>
                <a:spcPts val="0"/>
              </a:spcBef>
              <a:spcAft>
                <a:spcPts val="0"/>
              </a:spcAft>
            </a:pPr>
            <a:r>
              <a:rPr lang="it-IT" sz="2000" b="1" dirty="0" smtClean="0">
                <a:solidFill>
                  <a:prstClr val="black"/>
                </a:solidFill>
                <a:latin typeface="Calibri Light" panose="020F0302020204030204" pitchFamily="34" charset="0"/>
              </a:rPr>
              <a:t>Q1: Qual’è la taglia massima dell’impianto ?</a:t>
            </a:r>
            <a:endParaRPr lang="it-IT" sz="2000" b="1" dirty="0">
              <a:solidFill>
                <a:prstClr val="black"/>
              </a:solidFill>
              <a:latin typeface="Calibri Light" panose="020F0302020204030204" pitchFamily="34" charset="0"/>
            </a:endParaRPr>
          </a:p>
        </p:txBody>
      </p:sp>
    </p:spTree>
    <p:extLst>
      <p:ext uri="{BB962C8B-B14F-4D97-AF65-F5344CB8AC3E}">
        <p14:creationId xmlns:p14="http://schemas.microsoft.com/office/powerpoint/2010/main" val="250890234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179512" y="548680"/>
            <a:ext cx="8640960" cy="11430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Bef>
                <a:spcPts val="0"/>
              </a:spcBef>
              <a:spcAft>
                <a:spcPts val="0"/>
              </a:spcAft>
            </a:pPr>
            <a:r>
              <a:rPr lang="it-IT" sz="2600" b="1" dirty="0">
                <a:solidFill>
                  <a:prstClr val="black"/>
                </a:solidFill>
                <a:latin typeface="Calibri Light" panose="020F0302020204030204" pitchFamily="34" charset="0"/>
              </a:rPr>
              <a:t>Criteri e </a:t>
            </a:r>
            <a:r>
              <a:rPr lang="it-IT" sz="2600" b="1" dirty="0" smtClean="0">
                <a:solidFill>
                  <a:prstClr val="black"/>
                </a:solidFill>
                <a:latin typeface="Calibri Light" panose="020F0302020204030204" pitchFamily="34" charset="0"/>
              </a:rPr>
              <a:t>procedure </a:t>
            </a:r>
            <a:r>
              <a:rPr lang="it-IT" sz="2600" b="1" dirty="0">
                <a:solidFill>
                  <a:prstClr val="black"/>
                </a:solidFill>
                <a:latin typeface="Calibri Light" panose="020F0302020204030204" pitchFamily="34" charset="0"/>
              </a:rPr>
              <a:t>autorizzative semplificate per il </a:t>
            </a:r>
            <a:r>
              <a:rPr lang="it-IT" sz="2600" b="1" dirty="0" smtClean="0">
                <a:solidFill>
                  <a:prstClr val="black"/>
                </a:solidFill>
                <a:latin typeface="Calibri Light" panose="020F0302020204030204" pitchFamily="34" charset="0"/>
              </a:rPr>
              <a:t>compostaggio </a:t>
            </a:r>
            <a:r>
              <a:rPr lang="it-IT" sz="2600" b="1" dirty="0">
                <a:solidFill>
                  <a:prstClr val="black"/>
                </a:solidFill>
                <a:latin typeface="Calibri Light" panose="020F0302020204030204" pitchFamily="34" charset="0"/>
              </a:rPr>
              <a:t>di </a:t>
            </a:r>
            <a:r>
              <a:rPr lang="it-IT" sz="2600" b="1" dirty="0" smtClean="0">
                <a:solidFill>
                  <a:prstClr val="black"/>
                </a:solidFill>
                <a:latin typeface="Calibri Light" panose="020F0302020204030204" pitchFamily="34" charset="0"/>
              </a:rPr>
              <a:t>comunità</a:t>
            </a:r>
            <a:br>
              <a:rPr lang="it-IT" sz="2600" b="1" dirty="0" smtClean="0">
                <a:solidFill>
                  <a:prstClr val="black"/>
                </a:solidFill>
                <a:latin typeface="Calibri Light" panose="020F0302020204030204" pitchFamily="34" charset="0"/>
              </a:rPr>
            </a:br>
            <a:r>
              <a:rPr lang="it-IT" sz="2400" dirty="0" smtClean="0">
                <a:solidFill>
                  <a:srgbClr val="C00000"/>
                </a:solidFill>
                <a:latin typeface="Calibri Light" panose="020F0302020204030204" pitchFamily="34" charset="0"/>
              </a:rPr>
              <a:t>Decreto </a:t>
            </a:r>
            <a:r>
              <a:rPr lang="it-IT" sz="2400" dirty="0">
                <a:solidFill>
                  <a:srgbClr val="C00000"/>
                </a:solidFill>
                <a:latin typeface="Calibri Light" panose="020F0302020204030204" pitchFamily="34" charset="0"/>
              </a:rPr>
              <a:t>29 dicembre 2016, n. 266</a:t>
            </a:r>
          </a:p>
        </p:txBody>
      </p:sp>
      <p:cxnSp>
        <p:nvCxnSpPr>
          <p:cNvPr id="8" name="Straight Connector 7"/>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sp>
        <p:nvSpPr>
          <p:cNvPr id="9" name="Rectangle 8"/>
          <p:cNvSpPr/>
          <p:nvPr/>
        </p:nvSpPr>
        <p:spPr>
          <a:xfrm>
            <a:off x="258440" y="3114129"/>
            <a:ext cx="8640960" cy="1323439"/>
          </a:xfrm>
          <a:prstGeom prst="rect">
            <a:avLst/>
          </a:prstGeom>
        </p:spPr>
        <p:txBody>
          <a:bodyPr wrap="square">
            <a:spAutoFit/>
          </a:bodyPr>
          <a:lstStyle/>
          <a:p>
            <a:pPr algn="just" fontAlgn="auto">
              <a:spcBef>
                <a:spcPts val="0"/>
              </a:spcBef>
              <a:spcAft>
                <a:spcPts val="0"/>
              </a:spcAft>
            </a:pPr>
            <a:r>
              <a:rPr lang="it-IT" sz="2000" dirty="0" smtClean="0">
                <a:solidFill>
                  <a:prstClr val="black"/>
                </a:solidFill>
                <a:latin typeface="Calibri Light" panose="020F0302020204030204" pitchFamily="34" charset="0"/>
              </a:rPr>
              <a:t>Un organismo collettivo come definito dall’Art. 2 (Definizioni) lettera  e) ovvero: «</a:t>
            </a:r>
            <a:r>
              <a:rPr lang="it-IT" sz="2000" i="1" dirty="0" smtClean="0">
                <a:solidFill>
                  <a:prstClr val="black"/>
                </a:solidFill>
                <a:latin typeface="Calibri Light" panose="020F0302020204030204" pitchFamily="34" charset="0"/>
              </a:rPr>
              <a:t>due </a:t>
            </a:r>
            <a:r>
              <a:rPr lang="it-IT" sz="2000" i="1" dirty="0">
                <a:solidFill>
                  <a:prstClr val="black"/>
                </a:solidFill>
                <a:latin typeface="Calibri Light" panose="020F0302020204030204" pitchFamily="34" charset="0"/>
              </a:rPr>
              <a:t>o piu' utenze domestiche o non domestiche costituite in condominio, associazione, consorzio o societa', ovvero in altre forme associative di diritto privato che intendono intraprendere un'attivita' di </a:t>
            </a:r>
            <a:r>
              <a:rPr lang="it-IT" sz="2000" i="1" dirty="0" smtClean="0">
                <a:solidFill>
                  <a:prstClr val="black"/>
                </a:solidFill>
                <a:latin typeface="Calibri Light" panose="020F0302020204030204" pitchFamily="34" charset="0"/>
              </a:rPr>
              <a:t>compostaggio</a:t>
            </a:r>
            <a:r>
              <a:rPr lang="it-IT" sz="2000" dirty="0" smtClean="0">
                <a:solidFill>
                  <a:prstClr val="black"/>
                </a:solidFill>
                <a:latin typeface="Calibri Light" panose="020F0302020204030204" pitchFamily="34" charset="0"/>
              </a:rPr>
              <a:t>»</a:t>
            </a:r>
            <a:endParaRPr lang="it-IT" sz="2000" i="1" dirty="0">
              <a:solidFill>
                <a:prstClr val="black"/>
              </a:solidFill>
              <a:latin typeface="Calibri Light" panose="020F0302020204030204" pitchFamily="34" charset="0"/>
            </a:endParaRPr>
          </a:p>
        </p:txBody>
      </p:sp>
      <p:sp>
        <p:nvSpPr>
          <p:cNvPr id="11" name="TextBox 10"/>
          <p:cNvSpPr txBox="1"/>
          <p:nvPr/>
        </p:nvSpPr>
        <p:spPr>
          <a:xfrm>
            <a:off x="290984" y="2553454"/>
            <a:ext cx="7391960" cy="400110"/>
          </a:xfrm>
          <a:prstGeom prst="rect">
            <a:avLst/>
          </a:prstGeom>
          <a:noFill/>
        </p:spPr>
        <p:txBody>
          <a:bodyPr wrap="none" rtlCol="0">
            <a:spAutoFit/>
          </a:bodyPr>
          <a:lstStyle/>
          <a:p>
            <a:pPr fontAlgn="auto">
              <a:spcBef>
                <a:spcPts val="0"/>
              </a:spcBef>
              <a:spcAft>
                <a:spcPts val="0"/>
              </a:spcAft>
            </a:pPr>
            <a:r>
              <a:rPr lang="it-IT" sz="2000" b="1" dirty="0" smtClean="0">
                <a:solidFill>
                  <a:prstClr val="black"/>
                </a:solidFill>
                <a:latin typeface="Calibri Light" panose="020F0302020204030204" pitchFamily="34" charset="0"/>
              </a:rPr>
              <a:t>Q2: Chi può fare la richiesta per l’avvio del compostaggio di comunità  ?</a:t>
            </a:r>
            <a:endParaRPr lang="it-IT" sz="2000" b="1" dirty="0">
              <a:solidFill>
                <a:prstClr val="black"/>
              </a:solidFill>
              <a:latin typeface="Calibri Light" panose="020F0302020204030204" pitchFamily="34" charset="0"/>
            </a:endParaRPr>
          </a:p>
        </p:txBody>
      </p:sp>
    </p:spTree>
    <p:extLst>
      <p:ext uri="{BB962C8B-B14F-4D97-AF65-F5344CB8AC3E}">
        <p14:creationId xmlns:p14="http://schemas.microsoft.com/office/powerpoint/2010/main" val="277919465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179512" y="548680"/>
            <a:ext cx="8640960" cy="11430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Bef>
                <a:spcPts val="0"/>
              </a:spcBef>
              <a:spcAft>
                <a:spcPts val="0"/>
              </a:spcAft>
            </a:pPr>
            <a:r>
              <a:rPr lang="it-IT" sz="2600" b="1" dirty="0">
                <a:solidFill>
                  <a:prstClr val="black"/>
                </a:solidFill>
                <a:latin typeface="Calibri Light" panose="020F0302020204030204" pitchFamily="34" charset="0"/>
              </a:rPr>
              <a:t>Criteri e </a:t>
            </a:r>
            <a:r>
              <a:rPr lang="it-IT" sz="2600" b="1" dirty="0" smtClean="0">
                <a:solidFill>
                  <a:prstClr val="black"/>
                </a:solidFill>
                <a:latin typeface="Calibri Light" panose="020F0302020204030204" pitchFamily="34" charset="0"/>
              </a:rPr>
              <a:t>procedure </a:t>
            </a:r>
            <a:r>
              <a:rPr lang="it-IT" sz="2600" b="1" dirty="0">
                <a:solidFill>
                  <a:prstClr val="black"/>
                </a:solidFill>
                <a:latin typeface="Calibri Light" panose="020F0302020204030204" pitchFamily="34" charset="0"/>
              </a:rPr>
              <a:t>autorizzative semplificate per il </a:t>
            </a:r>
            <a:r>
              <a:rPr lang="it-IT" sz="2600" b="1" dirty="0" smtClean="0">
                <a:solidFill>
                  <a:prstClr val="black"/>
                </a:solidFill>
                <a:latin typeface="Calibri Light" panose="020F0302020204030204" pitchFamily="34" charset="0"/>
              </a:rPr>
              <a:t>compostaggio </a:t>
            </a:r>
            <a:r>
              <a:rPr lang="it-IT" sz="2600" b="1" dirty="0">
                <a:solidFill>
                  <a:prstClr val="black"/>
                </a:solidFill>
                <a:latin typeface="Calibri Light" panose="020F0302020204030204" pitchFamily="34" charset="0"/>
              </a:rPr>
              <a:t>di </a:t>
            </a:r>
            <a:r>
              <a:rPr lang="it-IT" sz="2600" b="1" dirty="0" smtClean="0">
                <a:solidFill>
                  <a:prstClr val="black"/>
                </a:solidFill>
                <a:latin typeface="Calibri Light" panose="020F0302020204030204" pitchFamily="34" charset="0"/>
              </a:rPr>
              <a:t>comunità</a:t>
            </a:r>
            <a:br>
              <a:rPr lang="it-IT" sz="2600" b="1" dirty="0" smtClean="0">
                <a:solidFill>
                  <a:prstClr val="black"/>
                </a:solidFill>
                <a:latin typeface="Calibri Light" panose="020F0302020204030204" pitchFamily="34" charset="0"/>
              </a:rPr>
            </a:br>
            <a:r>
              <a:rPr lang="it-IT" sz="2400" dirty="0" smtClean="0">
                <a:solidFill>
                  <a:srgbClr val="C00000"/>
                </a:solidFill>
                <a:latin typeface="Calibri Light" panose="020F0302020204030204" pitchFamily="34" charset="0"/>
              </a:rPr>
              <a:t>Decreto </a:t>
            </a:r>
            <a:r>
              <a:rPr lang="it-IT" sz="2400" dirty="0">
                <a:solidFill>
                  <a:srgbClr val="C00000"/>
                </a:solidFill>
                <a:latin typeface="Calibri Light" panose="020F0302020204030204" pitchFamily="34" charset="0"/>
              </a:rPr>
              <a:t>29 dicembre 2016, n. 266</a:t>
            </a:r>
          </a:p>
        </p:txBody>
      </p:sp>
      <p:cxnSp>
        <p:nvCxnSpPr>
          <p:cNvPr id="8" name="Straight Connector 7"/>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sp>
        <p:nvSpPr>
          <p:cNvPr id="7" name="Rectangle 6"/>
          <p:cNvSpPr/>
          <p:nvPr/>
        </p:nvSpPr>
        <p:spPr>
          <a:xfrm>
            <a:off x="323528" y="2765539"/>
            <a:ext cx="8352928" cy="3170099"/>
          </a:xfrm>
          <a:prstGeom prst="rect">
            <a:avLst/>
          </a:prstGeom>
        </p:spPr>
        <p:txBody>
          <a:bodyPr wrap="square">
            <a:spAutoFit/>
          </a:bodyPr>
          <a:lstStyle/>
          <a:p>
            <a:pPr marL="457200" indent="-457200" algn="just" fontAlgn="auto">
              <a:spcBef>
                <a:spcPts val="0"/>
              </a:spcBef>
              <a:spcAft>
                <a:spcPts val="0"/>
              </a:spcAft>
              <a:buFontTx/>
              <a:buAutoNum type="arabicPeriod"/>
            </a:pPr>
            <a:r>
              <a:rPr lang="it-IT" sz="2000" dirty="0" smtClean="0">
                <a:solidFill>
                  <a:prstClr val="black"/>
                </a:solidFill>
                <a:latin typeface="Calibri Light" panose="020F0302020204030204" pitchFamily="34" charset="0"/>
              </a:rPr>
              <a:t>Invio di una </a:t>
            </a:r>
            <a:r>
              <a:rPr lang="it-IT" sz="2000" b="1" dirty="0" smtClean="0">
                <a:solidFill>
                  <a:prstClr val="black"/>
                </a:solidFill>
                <a:latin typeface="Calibri Light" panose="020F0302020204030204" pitchFamily="34" charset="0"/>
              </a:rPr>
              <a:t>segnalazione di </a:t>
            </a:r>
            <a:r>
              <a:rPr lang="it-IT" sz="2000" b="1" dirty="0">
                <a:solidFill>
                  <a:prstClr val="black"/>
                </a:solidFill>
                <a:latin typeface="Calibri Light" panose="020F0302020204030204" pitchFamily="34" charset="0"/>
              </a:rPr>
              <a:t>inizio attivita' </a:t>
            </a:r>
            <a:r>
              <a:rPr lang="it-IT" sz="2000" b="1" dirty="0" smtClean="0">
                <a:solidFill>
                  <a:prstClr val="black"/>
                </a:solidFill>
                <a:latin typeface="Calibri Light" panose="020F0302020204030204" pitchFamily="34" charset="0"/>
              </a:rPr>
              <a:t>a firma </a:t>
            </a:r>
            <a:r>
              <a:rPr lang="it-IT" sz="2000" b="1" dirty="0">
                <a:solidFill>
                  <a:prstClr val="black"/>
                </a:solidFill>
                <a:latin typeface="Calibri Light" panose="020F0302020204030204" pitchFamily="34" charset="0"/>
              </a:rPr>
              <a:t>del responsabile </a:t>
            </a:r>
            <a:r>
              <a:rPr lang="it-IT" sz="2000" dirty="0">
                <a:solidFill>
                  <a:prstClr val="black"/>
                </a:solidFill>
                <a:latin typeface="Calibri Light" panose="020F0302020204030204" pitchFamily="34" charset="0"/>
              </a:rPr>
              <a:t>(ovvero del legale rappresentante dell'organismo collettivo</a:t>
            </a:r>
            <a:r>
              <a:rPr lang="it-IT" sz="2000" dirty="0" smtClean="0">
                <a:solidFill>
                  <a:prstClr val="black"/>
                </a:solidFill>
                <a:latin typeface="Calibri Light" panose="020F0302020204030204" pitchFamily="34" charset="0"/>
              </a:rPr>
              <a:t>) al </a:t>
            </a:r>
            <a:r>
              <a:rPr lang="it-IT" sz="2000" dirty="0">
                <a:solidFill>
                  <a:prstClr val="black"/>
                </a:solidFill>
                <a:latin typeface="Calibri Light" panose="020F0302020204030204" pitchFamily="34" charset="0"/>
              </a:rPr>
              <a:t>comune territorialmente competente, che ne da' comunicazione all'azienda affidataria del servizio di gestione dei rifiuti urbani. </a:t>
            </a:r>
            <a:endParaRPr lang="it-IT" sz="2000" dirty="0" smtClean="0">
              <a:solidFill>
                <a:prstClr val="black"/>
              </a:solidFill>
              <a:latin typeface="Calibri Light" panose="020F0302020204030204" pitchFamily="34" charset="0"/>
            </a:endParaRPr>
          </a:p>
          <a:p>
            <a:pPr marL="457200" indent="-457200" algn="just" fontAlgn="auto">
              <a:spcBef>
                <a:spcPts val="0"/>
              </a:spcBef>
              <a:spcAft>
                <a:spcPts val="0"/>
              </a:spcAft>
              <a:buFontTx/>
              <a:buAutoNum type="arabicPeriod"/>
            </a:pPr>
            <a:r>
              <a:rPr lang="it-IT" sz="2000" dirty="0" smtClean="0">
                <a:solidFill>
                  <a:prstClr val="black"/>
                </a:solidFill>
                <a:latin typeface="Calibri Light" panose="020F0302020204030204" pitchFamily="34" charset="0"/>
              </a:rPr>
              <a:t>Le modalità di invio, il format per la segnalazione  e la documentazione da allegare è indicata all’interno del Decreto.  </a:t>
            </a:r>
          </a:p>
          <a:p>
            <a:pPr marL="457200" indent="-457200" algn="just" fontAlgn="auto">
              <a:spcBef>
                <a:spcPts val="0"/>
              </a:spcBef>
              <a:spcAft>
                <a:spcPts val="0"/>
              </a:spcAft>
              <a:buFontTx/>
              <a:buAutoNum type="arabicPeriod"/>
            </a:pPr>
            <a:r>
              <a:rPr lang="it-IT" sz="2000" dirty="0" smtClean="0">
                <a:solidFill>
                  <a:prstClr val="black"/>
                </a:solidFill>
                <a:latin typeface="Calibri Light" panose="020F0302020204030204" pitchFamily="34" charset="0"/>
              </a:rPr>
              <a:t>La segnalazione contiene il </a:t>
            </a:r>
            <a:r>
              <a:rPr lang="it-IT" sz="2000" b="1" dirty="0" smtClean="0">
                <a:solidFill>
                  <a:prstClr val="black"/>
                </a:solidFill>
                <a:latin typeface="Calibri Light" panose="020F0302020204030204" pitchFamily="34" charset="0"/>
              </a:rPr>
              <a:t>regolamento </a:t>
            </a:r>
            <a:r>
              <a:rPr lang="it-IT" sz="2000" b="1" dirty="0">
                <a:solidFill>
                  <a:prstClr val="black"/>
                </a:solidFill>
                <a:latin typeface="Calibri Light" panose="020F0302020204030204" pitchFamily="34" charset="0"/>
              </a:rPr>
              <a:t>sull'organizzazione dell'attivita' di compostaggio</a:t>
            </a:r>
            <a:r>
              <a:rPr lang="it-IT" sz="2000" dirty="0">
                <a:solidFill>
                  <a:prstClr val="black"/>
                </a:solidFill>
                <a:latin typeface="Calibri Light" panose="020F0302020204030204" pitchFamily="34" charset="0"/>
              </a:rPr>
              <a:t>, adottato dall'organismo </a:t>
            </a:r>
            <a:r>
              <a:rPr lang="it-IT" sz="2000" dirty="0" smtClean="0">
                <a:solidFill>
                  <a:prstClr val="black"/>
                </a:solidFill>
                <a:latin typeface="Calibri Light" panose="020F0302020204030204" pitchFamily="34" charset="0"/>
              </a:rPr>
              <a:t>collettivo. I contenuti </a:t>
            </a:r>
            <a:r>
              <a:rPr lang="it-IT" sz="2000" dirty="0">
                <a:solidFill>
                  <a:prstClr val="black"/>
                </a:solidFill>
                <a:latin typeface="Calibri Light" panose="020F0302020204030204" pitchFamily="34" charset="0"/>
              </a:rPr>
              <a:t>minimi </a:t>
            </a:r>
            <a:r>
              <a:rPr lang="it-IT" sz="2000" dirty="0" smtClean="0">
                <a:solidFill>
                  <a:prstClr val="black"/>
                </a:solidFill>
                <a:latin typeface="Calibri Light" panose="020F0302020204030204" pitchFamily="34" charset="0"/>
              </a:rPr>
              <a:t>del regolamento sono </a:t>
            </a:r>
            <a:r>
              <a:rPr lang="it-IT" sz="2000" dirty="0">
                <a:solidFill>
                  <a:prstClr val="black"/>
                </a:solidFill>
                <a:latin typeface="Calibri Light" panose="020F0302020204030204" pitchFamily="34" charset="0"/>
              </a:rPr>
              <a:t>indicati nell'allegato </a:t>
            </a:r>
            <a:r>
              <a:rPr lang="it-IT" sz="2000" dirty="0" smtClean="0">
                <a:solidFill>
                  <a:prstClr val="black"/>
                </a:solidFill>
                <a:latin typeface="Calibri Light" panose="020F0302020204030204" pitchFamily="34" charset="0"/>
              </a:rPr>
              <a:t>2.</a:t>
            </a:r>
          </a:p>
          <a:p>
            <a:pPr marL="457200" indent="-457200" algn="just" fontAlgn="auto">
              <a:spcBef>
                <a:spcPts val="0"/>
              </a:spcBef>
              <a:spcAft>
                <a:spcPts val="0"/>
              </a:spcAft>
              <a:buFontTx/>
              <a:buAutoNum type="arabicPeriod"/>
            </a:pPr>
            <a:endParaRPr lang="it-IT" sz="2000" i="1" dirty="0">
              <a:solidFill>
                <a:prstClr val="black"/>
              </a:solidFill>
              <a:latin typeface="Calibri Light" panose="020F0302020204030204" pitchFamily="34" charset="0"/>
            </a:endParaRPr>
          </a:p>
        </p:txBody>
      </p:sp>
      <p:sp>
        <p:nvSpPr>
          <p:cNvPr id="10" name="TextBox 9"/>
          <p:cNvSpPr txBox="1"/>
          <p:nvPr/>
        </p:nvSpPr>
        <p:spPr>
          <a:xfrm>
            <a:off x="356072" y="2204864"/>
            <a:ext cx="6592192" cy="400110"/>
          </a:xfrm>
          <a:prstGeom prst="rect">
            <a:avLst/>
          </a:prstGeom>
          <a:noFill/>
        </p:spPr>
        <p:txBody>
          <a:bodyPr wrap="square" rtlCol="0">
            <a:spAutoFit/>
          </a:bodyPr>
          <a:lstStyle/>
          <a:p>
            <a:pPr fontAlgn="auto">
              <a:spcBef>
                <a:spcPts val="0"/>
              </a:spcBef>
              <a:spcAft>
                <a:spcPts val="0"/>
              </a:spcAft>
            </a:pPr>
            <a:r>
              <a:rPr lang="it-IT" sz="2000" b="1" dirty="0" smtClean="0">
                <a:solidFill>
                  <a:prstClr val="black"/>
                </a:solidFill>
                <a:latin typeface="Calibri Light" panose="020F0302020204030204" pitchFamily="34" charset="0"/>
              </a:rPr>
              <a:t>Q3: Quali sono le modalità per la domanda di inizio attività ? </a:t>
            </a:r>
            <a:endParaRPr lang="it-IT" sz="2000" b="1" dirty="0">
              <a:solidFill>
                <a:prstClr val="black"/>
              </a:solidFill>
              <a:latin typeface="Calibri Light" panose="020F0302020204030204" pitchFamily="34" charset="0"/>
            </a:endParaRPr>
          </a:p>
        </p:txBody>
      </p:sp>
    </p:spTree>
    <p:extLst>
      <p:ext uri="{BB962C8B-B14F-4D97-AF65-F5344CB8AC3E}">
        <p14:creationId xmlns:p14="http://schemas.microsoft.com/office/powerpoint/2010/main" val="258543462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179512" y="548680"/>
            <a:ext cx="8640960" cy="11430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Bef>
                <a:spcPts val="0"/>
              </a:spcBef>
              <a:spcAft>
                <a:spcPts val="0"/>
              </a:spcAft>
            </a:pPr>
            <a:r>
              <a:rPr lang="it-IT" sz="2600" b="1" dirty="0">
                <a:solidFill>
                  <a:prstClr val="black"/>
                </a:solidFill>
                <a:latin typeface="Calibri Light" panose="020F0302020204030204" pitchFamily="34" charset="0"/>
              </a:rPr>
              <a:t>Criteri e </a:t>
            </a:r>
            <a:r>
              <a:rPr lang="it-IT" sz="2600" b="1" dirty="0" smtClean="0">
                <a:solidFill>
                  <a:prstClr val="black"/>
                </a:solidFill>
                <a:latin typeface="Calibri Light" panose="020F0302020204030204" pitchFamily="34" charset="0"/>
              </a:rPr>
              <a:t>procedure </a:t>
            </a:r>
            <a:r>
              <a:rPr lang="it-IT" sz="2600" b="1" dirty="0">
                <a:solidFill>
                  <a:prstClr val="black"/>
                </a:solidFill>
                <a:latin typeface="Calibri Light" panose="020F0302020204030204" pitchFamily="34" charset="0"/>
              </a:rPr>
              <a:t>autorizzative semplificate per il </a:t>
            </a:r>
            <a:r>
              <a:rPr lang="it-IT" sz="2600" b="1" dirty="0" smtClean="0">
                <a:solidFill>
                  <a:prstClr val="black"/>
                </a:solidFill>
                <a:latin typeface="Calibri Light" panose="020F0302020204030204" pitchFamily="34" charset="0"/>
              </a:rPr>
              <a:t>compostaggio </a:t>
            </a:r>
            <a:r>
              <a:rPr lang="it-IT" sz="2600" b="1" dirty="0">
                <a:solidFill>
                  <a:prstClr val="black"/>
                </a:solidFill>
                <a:latin typeface="Calibri Light" panose="020F0302020204030204" pitchFamily="34" charset="0"/>
              </a:rPr>
              <a:t>di </a:t>
            </a:r>
            <a:r>
              <a:rPr lang="it-IT" sz="2600" b="1" dirty="0" smtClean="0">
                <a:solidFill>
                  <a:prstClr val="black"/>
                </a:solidFill>
                <a:latin typeface="Calibri Light" panose="020F0302020204030204" pitchFamily="34" charset="0"/>
              </a:rPr>
              <a:t>comunità</a:t>
            </a:r>
            <a:br>
              <a:rPr lang="it-IT" sz="2600" b="1" dirty="0" smtClean="0">
                <a:solidFill>
                  <a:prstClr val="black"/>
                </a:solidFill>
                <a:latin typeface="Calibri Light" panose="020F0302020204030204" pitchFamily="34" charset="0"/>
              </a:rPr>
            </a:br>
            <a:r>
              <a:rPr lang="it-IT" sz="2400" dirty="0" smtClean="0">
                <a:solidFill>
                  <a:srgbClr val="C00000"/>
                </a:solidFill>
                <a:latin typeface="Calibri Light" panose="020F0302020204030204" pitchFamily="34" charset="0"/>
              </a:rPr>
              <a:t>Decreto </a:t>
            </a:r>
            <a:r>
              <a:rPr lang="it-IT" sz="2400" dirty="0">
                <a:solidFill>
                  <a:srgbClr val="C00000"/>
                </a:solidFill>
                <a:latin typeface="Calibri Light" panose="020F0302020204030204" pitchFamily="34" charset="0"/>
              </a:rPr>
              <a:t>29 dicembre 2016, n. 266</a:t>
            </a:r>
          </a:p>
        </p:txBody>
      </p:sp>
      <p:cxnSp>
        <p:nvCxnSpPr>
          <p:cNvPr id="8" name="Straight Connector 7"/>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sp>
        <p:nvSpPr>
          <p:cNvPr id="9" name="Rectangle 8"/>
          <p:cNvSpPr/>
          <p:nvPr/>
        </p:nvSpPr>
        <p:spPr>
          <a:xfrm>
            <a:off x="355452" y="3284984"/>
            <a:ext cx="8465020" cy="2554545"/>
          </a:xfrm>
          <a:prstGeom prst="rect">
            <a:avLst/>
          </a:prstGeom>
        </p:spPr>
        <p:txBody>
          <a:bodyPr wrap="square">
            <a:spAutoFit/>
          </a:bodyPr>
          <a:lstStyle/>
          <a:p>
            <a:pPr algn="just" fontAlgn="auto">
              <a:spcBef>
                <a:spcPts val="0"/>
              </a:spcBef>
              <a:spcAft>
                <a:spcPts val="0"/>
              </a:spcAft>
            </a:pPr>
            <a:r>
              <a:rPr lang="it-IT" sz="2000" dirty="0" smtClean="0">
                <a:solidFill>
                  <a:prstClr val="black"/>
                </a:solidFill>
                <a:latin typeface="Calibri Light" panose="020F0302020204030204" pitchFamily="34" charset="0"/>
              </a:rPr>
              <a:t>All’interno di un area ubicata in un luogo che ricade nella disponibilità giuridica dell’orgnismo collettivo.</a:t>
            </a:r>
          </a:p>
          <a:p>
            <a:pPr algn="just" fontAlgn="auto">
              <a:spcBef>
                <a:spcPts val="0"/>
              </a:spcBef>
              <a:spcAft>
                <a:spcPts val="0"/>
              </a:spcAft>
            </a:pPr>
            <a:endParaRPr lang="it-IT" sz="2000" dirty="0">
              <a:solidFill>
                <a:prstClr val="black"/>
              </a:solidFill>
              <a:latin typeface="Calibri Light" panose="020F0302020204030204" pitchFamily="34" charset="0"/>
            </a:endParaRPr>
          </a:p>
          <a:p>
            <a:pPr algn="just" fontAlgn="auto">
              <a:spcBef>
                <a:spcPts val="0"/>
              </a:spcBef>
              <a:spcAft>
                <a:spcPts val="0"/>
              </a:spcAft>
            </a:pPr>
            <a:r>
              <a:rPr lang="it-IT" sz="2000" dirty="0" smtClean="0">
                <a:solidFill>
                  <a:prstClr val="black"/>
                </a:solidFill>
                <a:latin typeface="Calibri Light" panose="020F0302020204030204" pitchFamily="34" charset="0"/>
              </a:rPr>
              <a:t>«... </a:t>
            </a:r>
            <a:r>
              <a:rPr lang="it-IT" sz="2000" i="1" dirty="0" smtClean="0">
                <a:solidFill>
                  <a:prstClr val="black"/>
                </a:solidFill>
                <a:latin typeface="Calibri Light" panose="020F0302020204030204" pitchFamily="34" charset="0"/>
              </a:rPr>
              <a:t>L'apparecchiatura </a:t>
            </a:r>
            <a:r>
              <a:rPr lang="it-IT" sz="2000" i="1" dirty="0">
                <a:solidFill>
                  <a:prstClr val="black"/>
                </a:solidFill>
                <a:latin typeface="Calibri Light" panose="020F0302020204030204" pitchFamily="34" charset="0"/>
              </a:rPr>
              <a:t>e' ubicata in aree nella disponibilita' giuridica dell'organismo collettivo. 3. L'apparecchiatura e' ubicata nelle immediate vicinanze delle utenze conferenti o al massimo entro un chilometro di distanza dalle stesse e il conferimento del rifiuto organico all'attivita' di compostaggio di comunita' deve essere effettuato autonomamente dalle utenze conferenti</a:t>
            </a:r>
            <a:r>
              <a:rPr lang="it-IT" sz="2000" dirty="0" smtClean="0">
                <a:solidFill>
                  <a:prstClr val="black"/>
                </a:solidFill>
                <a:latin typeface="Calibri Light" panose="020F0302020204030204" pitchFamily="34" charset="0"/>
              </a:rPr>
              <a:t>.»</a:t>
            </a:r>
            <a:endParaRPr lang="it-IT" sz="2000" i="1" dirty="0">
              <a:solidFill>
                <a:prstClr val="black"/>
              </a:solidFill>
              <a:latin typeface="Calibri Light" panose="020F0302020204030204" pitchFamily="34" charset="0"/>
            </a:endParaRPr>
          </a:p>
        </p:txBody>
      </p:sp>
      <p:sp>
        <p:nvSpPr>
          <p:cNvPr id="11" name="TextBox 10"/>
          <p:cNvSpPr txBox="1"/>
          <p:nvPr/>
        </p:nvSpPr>
        <p:spPr>
          <a:xfrm>
            <a:off x="356072" y="2492896"/>
            <a:ext cx="8536408" cy="707886"/>
          </a:xfrm>
          <a:prstGeom prst="rect">
            <a:avLst/>
          </a:prstGeom>
          <a:noFill/>
        </p:spPr>
        <p:txBody>
          <a:bodyPr wrap="square" rtlCol="0">
            <a:spAutoFit/>
          </a:bodyPr>
          <a:lstStyle/>
          <a:p>
            <a:pPr fontAlgn="auto">
              <a:spcBef>
                <a:spcPts val="0"/>
              </a:spcBef>
              <a:spcAft>
                <a:spcPts val="0"/>
              </a:spcAft>
            </a:pPr>
            <a:r>
              <a:rPr lang="it-IT" sz="2000" b="1" dirty="0" smtClean="0">
                <a:solidFill>
                  <a:prstClr val="black"/>
                </a:solidFill>
                <a:latin typeface="Calibri Light" panose="020F0302020204030204" pitchFamily="34" charset="0"/>
              </a:rPr>
              <a:t>Q4: Dove possono essere collacate le attrezzature destinate al compostaggio di comunità ?</a:t>
            </a:r>
            <a:endParaRPr lang="it-IT" sz="2000" b="1" dirty="0">
              <a:solidFill>
                <a:prstClr val="black"/>
              </a:solidFill>
              <a:latin typeface="Calibri Light" panose="020F0302020204030204" pitchFamily="34" charset="0"/>
            </a:endParaRPr>
          </a:p>
        </p:txBody>
      </p:sp>
    </p:spTree>
    <p:extLst>
      <p:ext uri="{BB962C8B-B14F-4D97-AF65-F5344CB8AC3E}">
        <p14:creationId xmlns:p14="http://schemas.microsoft.com/office/powerpoint/2010/main" val="197038104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40568" y="269776"/>
            <a:ext cx="8229600" cy="1143000"/>
          </a:xfrm>
        </p:spPr>
        <p:txBody>
          <a:bodyPr/>
          <a:lstStyle/>
          <a:p>
            <a:pPr algn="r"/>
            <a:r>
              <a:rPr lang="it-IT" sz="2800" b="1" dirty="0" smtClean="0">
                <a:solidFill>
                  <a:schemeClr val="tx1"/>
                </a:solidFill>
                <a:latin typeface="Calibri Light" panose="020F0302020204030204" pitchFamily="34" charset="0"/>
              </a:rPr>
              <a:t>La Raccolta Differenziata in Italia (dati 2016-2017)</a:t>
            </a:r>
            <a:br>
              <a:rPr lang="it-IT" sz="2800" b="1" dirty="0" smtClean="0">
                <a:solidFill>
                  <a:schemeClr val="tx1"/>
                </a:solidFill>
                <a:latin typeface="Calibri Light" panose="020F0302020204030204" pitchFamily="34" charset="0"/>
              </a:rPr>
            </a:br>
            <a:r>
              <a:rPr lang="it-IT" sz="1800" i="1" dirty="0" smtClean="0">
                <a:solidFill>
                  <a:schemeClr val="tx1"/>
                </a:solidFill>
                <a:latin typeface="Calibri" panose="020F0502020204030204" pitchFamily="34" charset="0"/>
              </a:rPr>
              <a:t>Fonte: Rapporto ISPRA 2018</a:t>
            </a:r>
            <a:endParaRPr lang="it-IT" sz="1800" b="1" dirty="0">
              <a:solidFill>
                <a:schemeClr val="tx1"/>
              </a:solidFill>
              <a:latin typeface="Calibri Light" panose="020F0302020204030204" pitchFamily="34" charset="0"/>
            </a:endParaRPr>
          </a:p>
        </p:txBody>
      </p:sp>
      <p:sp>
        <p:nvSpPr>
          <p:cNvPr id="4" name="TextBox 3"/>
          <p:cNvSpPr txBox="1"/>
          <p:nvPr/>
        </p:nvSpPr>
        <p:spPr>
          <a:xfrm>
            <a:off x="395536" y="-603448"/>
            <a:ext cx="1515158" cy="276999"/>
          </a:xfrm>
          <a:prstGeom prst="rect">
            <a:avLst/>
          </a:prstGeom>
          <a:noFill/>
        </p:spPr>
        <p:txBody>
          <a:bodyPr wrap="none" rtlCol="0">
            <a:spAutoFit/>
          </a:bodyPr>
          <a:lstStyle/>
          <a:p>
            <a:r>
              <a:rPr lang="pl-PL" dirty="0" err="1" smtClean="0"/>
              <a:t>Gwen</a:t>
            </a:r>
            <a:r>
              <a:rPr lang="pl-PL" dirty="0" smtClean="0"/>
              <a:t> </a:t>
            </a:r>
            <a:r>
              <a:rPr lang="pl-PL" dirty="0" err="1"/>
              <a:t>s</a:t>
            </a:r>
            <a:r>
              <a:rPr lang="pl-PL" dirty="0" err="1" smtClean="0"/>
              <a:t>tarts</a:t>
            </a:r>
            <a:r>
              <a:rPr lang="pl-PL" dirty="0" smtClean="0"/>
              <a:t> </a:t>
            </a:r>
            <a:r>
              <a:rPr lang="pl-PL" dirty="0" err="1" smtClean="0"/>
              <a:t>here</a:t>
            </a:r>
            <a:endParaRPr lang="en-GB" dirty="0"/>
          </a:p>
        </p:txBody>
      </p:sp>
      <p:cxnSp>
        <p:nvCxnSpPr>
          <p:cNvPr id="15" name="Straight Connector 14"/>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pic>
        <p:nvPicPr>
          <p:cNvPr id="4098" name="Picture 2" descr="Immagine correla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546234"/>
            <a:ext cx="889078" cy="74978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bwMode="auto">
          <a:xfrm>
            <a:off x="0" y="6301948"/>
            <a:ext cx="9186558" cy="556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5300" b="1" i="0" u="none" strike="noStrike" cap="none" normalizeH="0" baseline="0" smtClean="0">
              <a:ln>
                <a:noFill/>
              </a:ln>
              <a:solidFill>
                <a:schemeClr val="bg1"/>
              </a:solidFill>
              <a:effectLst/>
              <a:latin typeface="Verdana" pitchFamily="34" charset="0"/>
            </a:endParaRPr>
          </a:p>
        </p:txBody>
      </p:sp>
      <p:sp>
        <p:nvSpPr>
          <p:cNvPr id="12" name="Rectangle 11"/>
          <p:cNvSpPr/>
          <p:nvPr/>
        </p:nvSpPr>
        <p:spPr bwMode="auto">
          <a:xfrm>
            <a:off x="0" y="6380573"/>
            <a:ext cx="9144000" cy="477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5300" b="1" i="0" u="none" strike="noStrike" cap="none" normalizeH="0" baseline="0" smtClean="0">
              <a:ln>
                <a:noFill/>
              </a:ln>
              <a:solidFill>
                <a:schemeClr val="bg1"/>
              </a:solidFill>
              <a:effectLst/>
              <a:latin typeface="Verdana" pitchFamily="34" charset="0"/>
            </a:endParaRPr>
          </a:p>
        </p:txBody>
      </p:sp>
      <p:sp>
        <p:nvSpPr>
          <p:cNvPr id="13" name="Rectangle 12"/>
          <p:cNvSpPr/>
          <p:nvPr/>
        </p:nvSpPr>
        <p:spPr bwMode="auto">
          <a:xfrm>
            <a:off x="0" y="6380573"/>
            <a:ext cx="9186558" cy="477427"/>
          </a:xfrm>
          <a:prstGeom prst="rect">
            <a:avLst/>
          </a:prstGeom>
          <a:solidFill>
            <a:schemeClr val="accent1"/>
          </a:solidFill>
          <a:ln>
            <a:solidFill>
              <a:schemeClr val="tx1">
                <a:lumMod val="50000"/>
                <a:lumOff val="50000"/>
              </a:schemeClr>
            </a:solidFill>
          </a:ln>
          <a:effectLst/>
          <a:extLst/>
        </p:spPr>
        <p:txBody>
          <a:bodyPr vert="horz" wrap="square" lIns="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5300" b="1" i="0" u="none" strike="noStrike" cap="none" normalizeH="0" baseline="0" smtClean="0">
              <a:ln>
                <a:noFill/>
              </a:ln>
              <a:solidFill>
                <a:schemeClr val="bg1"/>
              </a:solidFill>
              <a:effectLst/>
              <a:latin typeface="Verdana" pitchFamily="34"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340768"/>
            <a:ext cx="7597013" cy="5043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Oval 59"/>
          <p:cNvSpPr/>
          <p:nvPr/>
        </p:nvSpPr>
        <p:spPr>
          <a:xfrm>
            <a:off x="1835696" y="1772816"/>
            <a:ext cx="504056" cy="4176464"/>
          </a:xfrm>
          <a:prstGeom prst="ellipse">
            <a:avLst/>
          </a:prstGeom>
          <a:noFill/>
          <a:ln w="57150" cmpd="sng">
            <a:solidFill>
              <a:srgbClr val="C00000"/>
            </a:solidFill>
            <a:prstDash val="sys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289191607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179512" y="548680"/>
            <a:ext cx="8640960" cy="11430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Bef>
                <a:spcPts val="0"/>
              </a:spcBef>
              <a:spcAft>
                <a:spcPts val="0"/>
              </a:spcAft>
            </a:pPr>
            <a:r>
              <a:rPr lang="it-IT" sz="2600" b="1" dirty="0">
                <a:solidFill>
                  <a:prstClr val="black"/>
                </a:solidFill>
                <a:latin typeface="Calibri Light" panose="020F0302020204030204" pitchFamily="34" charset="0"/>
              </a:rPr>
              <a:t>Criteri e </a:t>
            </a:r>
            <a:r>
              <a:rPr lang="it-IT" sz="2600" b="1" dirty="0" smtClean="0">
                <a:solidFill>
                  <a:prstClr val="black"/>
                </a:solidFill>
                <a:latin typeface="Calibri Light" panose="020F0302020204030204" pitchFamily="34" charset="0"/>
              </a:rPr>
              <a:t>procedure </a:t>
            </a:r>
            <a:r>
              <a:rPr lang="it-IT" sz="2600" b="1" dirty="0">
                <a:solidFill>
                  <a:prstClr val="black"/>
                </a:solidFill>
                <a:latin typeface="Calibri Light" panose="020F0302020204030204" pitchFamily="34" charset="0"/>
              </a:rPr>
              <a:t>autorizzative semplificate per il </a:t>
            </a:r>
            <a:r>
              <a:rPr lang="it-IT" sz="2600" b="1" dirty="0" smtClean="0">
                <a:solidFill>
                  <a:prstClr val="black"/>
                </a:solidFill>
                <a:latin typeface="Calibri Light" panose="020F0302020204030204" pitchFamily="34" charset="0"/>
              </a:rPr>
              <a:t>compostaggio </a:t>
            </a:r>
            <a:r>
              <a:rPr lang="it-IT" sz="2600" b="1" dirty="0">
                <a:solidFill>
                  <a:prstClr val="black"/>
                </a:solidFill>
                <a:latin typeface="Calibri Light" panose="020F0302020204030204" pitchFamily="34" charset="0"/>
              </a:rPr>
              <a:t>di </a:t>
            </a:r>
            <a:r>
              <a:rPr lang="it-IT" sz="2600" b="1" dirty="0" smtClean="0">
                <a:solidFill>
                  <a:prstClr val="black"/>
                </a:solidFill>
                <a:latin typeface="Calibri Light" panose="020F0302020204030204" pitchFamily="34" charset="0"/>
              </a:rPr>
              <a:t>comunità</a:t>
            </a:r>
            <a:br>
              <a:rPr lang="it-IT" sz="2600" b="1" dirty="0" smtClean="0">
                <a:solidFill>
                  <a:prstClr val="black"/>
                </a:solidFill>
                <a:latin typeface="Calibri Light" panose="020F0302020204030204" pitchFamily="34" charset="0"/>
              </a:rPr>
            </a:br>
            <a:r>
              <a:rPr lang="it-IT" sz="2400" dirty="0" smtClean="0">
                <a:solidFill>
                  <a:srgbClr val="C00000"/>
                </a:solidFill>
                <a:latin typeface="Calibri Light" panose="020F0302020204030204" pitchFamily="34" charset="0"/>
              </a:rPr>
              <a:t>Decreto </a:t>
            </a:r>
            <a:r>
              <a:rPr lang="it-IT" sz="2400" dirty="0">
                <a:solidFill>
                  <a:srgbClr val="C00000"/>
                </a:solidFill>
                <a:latin typeface="Calibri Light" panose="020F0302020204030204" pitchFamily="34" charset="0"/>
              </a:rPr>
              <a:t>29 dicembre 2016, n. 266</a:t>
            </a:r>
          </a:p>
        </p:txBody>
      </p:sp>
      <p:cxnSp>
        <p:nvCxnSpPr>
          <p:cNvPr id="8" name="Straight Connector 7"/>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sp>
        <p:nvSpPr>
          <p:cNvPr id="7" name="Rectangle 6"/>
          <p:cNvSpPr/>
          <p:nvPr/>
        </p:nvSpPr>
        <p:spPr>
          <a:xfrm>
            <a:off x="323528" y="3421449"/>
            <a:ext cx="8640960" cy="1015663"/>
          </a:xfrm>
          <a:prstGeom prst="rect">
            <a:avLst/>
          </a:prstGeom>
        </p:spPr>
        <p:txBody>
          <a:bodyPr wrap="square">
            <a:spAutoFit/>
          </a:bodyPr>
          <a:lstStyle/>
          <a:p>
            <a:pPr algn="just" fontAlgn="auto">
              <a:spcBef>
                <a:spcPts val="0"/>
              </a:spcBef>
              <a:spcAft>
                <a:spcPts val="0"/>
              </a:spcAft>
            </a:pPr>
            <a:r>
              <a:rPr lang="it-IT" sz="2000" dirty="0" smtClean="0">
                <a:solidFill>
                  <a:prstClr val="black"/>
                </a:solidFill>
                <a:latin typeface="Calibri Light" panose="020F0302020204030204" pitchFamily="34" charset="0"/>
              </a:rPr>
              <a:t>Solo </a:t>
            </a:r>
            <a:r>
              <a:rPr lang="it-IT" sz="2000" dirty="0">
                <a:solidFill>
                  <a:prstClr val="black"/>
                </a:solidFill>
                <a:latin typeface="Calibri Light" panose="020F0302020204030204" pitchFamily="34" charset="0"/>
              </a:rPr>
              <a:t>le utenze "registrate", che si devono, comunque, trovare nelle immediate vicinanze o al massimo entro un chilometro di distanza, possono conferire i loro rifiuti compostabili alla </a:t>
            </a:r>
            <a:r>
              <a:rPr lang="it-IT" sz="2000" dirty="0" smtClean="0">
                <a:solidFill>
                  <a:prstClr val="black"/>
                </a:solidFill>
                <a:latin typeface="Calibri Light" panose="020F0302020204030204" pitchFamily="34" charset="0"/>
              </a:rPr>
              <a:t>struttura. </a:t>
            </a:r>
            <a:endParaRPr lang="it-IT" sz="2000" i="1" dirty="0">
              <a:solidFill>
                <a:prstClr val="black"/>
              </a:solidFill>
              <a:latin typeface="Calibri Light" panose="020F0302020204030204" pitchFamily="34" charset="0"/>
            </a:endParaRPr>
          </a:p>
        </p:txBody>
      </p:sp>
      <p:sp>
        <p:nvSpPr>
          <p:cNvPr id="10" name="TextBox 9"/>
          <p:cNvSpPr txBox="1"/>
          <p:nvPr/>
        </p:nvSpPr>
        <p:spPr>
          <a:xfrm>
            <a:off x="356072" y="2860774"/>
            <a:ext cx="7528296" cy="400110"/>
          </a:xfrm>
          <a:prstGeom prst="rect">
            <a:avLst/>
          </a:prstGeom>
          <a:noFill/>
        </p:spPr>
        <p:txBody>
          <a:bodyPr wrap="square" rtlCol="0">
            <a:spAutoFit/>
          </a:bodyPr>
          <a:lstStyle/>
          <a:p>
            <a:pPr fontAlgn="auto">
              <a:spcBef>
                <a:spcPts val="0"/>
              </a:spcBef>
              <a:spcAft>
                <a:spcPts val="0"/>
              </a:spcAft>
            </a:pPr>
            <a:r>
              <a:rPr lang="it-IT" sz="2000" b="1" dirty="0" smtClean="0">
                <a:solidFill>
                  <a:prstClr val="black"/>
                </a:solidFill>
                <a:latin typeface="Calibri Light" panose="020F0302020204030204" pitchFamily="34" charset="0"/>
              </a:rPr>
              <a:t>Q5: </a:t>
            </a:r>
            <a:r>
              <a:rPr lang="it-IT" sz="2000" b="1" dirty="0">
                <a:solidFill>
                  <a:prstClr val="black"/>
                </a:solidFill>
                <a:latin typeface="Calibri Light" panose="020F0302020204030204" pitchFamily="34" charset="0"/>
              </a:rPr>
              <a:t>Chi può portare i propri rifiuti al compostaggio di </a:t>
            </a:r>
            <a:r>
              <a:rPr lang="it-IT" sz="2000" b="1" dirty="0" smtClean="0">
                <a:solidFill>
                  <a:prstClr val="black"/>
                </a:solidFill>
                <a:latin typeface="Calibri Light" panose="020F0302020204030204" pitchFamily="34" charset="0"/>
              </a:rPr>
              <a:t>comunità ? </a:t>
            </a:r>
            <a:endParaRPr lang="it-IT" sz="2000" b="1" dirty="0">
              <a:solidFill>
                <a:prstClr val="black"/>
              </a:solidFill>
              <a:latin typeface="Calibri Light" panose="020F0302020204030204" pitchFamily="34" charset="0"/>
            </a:endParaRPr>
          </a:p>
        </p:txBody>
      </p:sp>
    </p:spTree>
    <p:extLst>
      <p:ext uri="{BB962C8B-B14F-4D97-AF65-F5344CB8AC3E}">
        <p14:creationId xmlns:p14="http://schemas.microsoft.com/office/powerpoint/2010/main" val="411240363"/>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179512" y="548680"/>
            <a:ext cx="8640960" cy="11430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Bef>
                <a:spcPts val="0"/>
              </a:spcBef>
              <a:spcAft>
                <a:spcPts val="0"/>
              </a:spcAft>
            </a:pPr>
            <a:r>
              <a:rPr lang="it-IT" sz="2600" b="1" dirty="0">
                <a:solidFill>
                  <a:prstClr val="black"/>
                </a:solidFill>
                <a:latin typeface="Calibri Light" panose="020F0302020204030204" pitchFamily="34" charset="0"/>
              </a:rPr>
              <a:t>Criteri e </a:t>
            </a:r>
            <a:r>
              <a:rPr lang="it-IT" sz="2600" b="1" dirty="0" smtClean="0">
                <a:solidFill>
                  <a:prstClr val="black"/>
                </a:solidFill>
                <a:latin typeface="Calibri Light" panose="020F0302020204030204" pitchFamily="34" charset="0"/>
              </a:rPr>
              <a:t>procedure </a:t>
            </a:r>
            <a:r>
              <a:rPr lang="it-IT" sz="2600" b="1" dirty="0">
                <a:solidFill>
                  <a:prstClr val="black"/>
                </a:solidFill>
                <a:latin typeface="Calibri Light" panose="020F0302020204030204" pitchFamily="34" charset="0"/>
              </a:rPr>
              <a:t>autorizzative semplificate per il </a:t>
            </a:r>
            <a:r>
              <a:rPr lang="it-IT" sz="2600" b="1" dirty="0" smtClean="0">
                <a:solidFill>
                  <a:prstClr val="black"/>
                </a:solidFill>
                <a:latin typeface="Calibri Light" panose="020F0302020204030204" pitchFamily="34" charset="0"/>
              </a:rPr>
              <a:t>compostaggio </a:t>
            </a:r>
            <a:r>
              <a:rPr lang="it-IT" sz="2600" b="1" dirty="0">
                <a:solidFill>
                  <a:prstClr val="black"/>
                </a:solidFill>
                <a:latin typeface="Calibri Light" panose="020F0302020204030204" pitchFamily="34" charset="0"/>
              </a:rPr>
              <a:t>di </a:t>
            </a:r>
            <a:r>
              <a:rPr lang="it-IT" sz="2600" b="1" dirty="0" smtClean="0">
                <a:solidFill>
                  <a:prstClr val="black"/>
                </a:solidFill>
                <a:latin typeface="Calibri Light" panose="020F0302020204030204" pitchFamily="34" charset="0"/>
              </a:rPr>
              <a:t>comunità</a:t>
            </a:r>
            <a:br>
              <a:rPr lang="it-IT" sz="2600" b="1" dirty="0" smtClean="0">
                <a:solidFill>
                  <a:prstClr val="black"/>
                </a:solidFill>
                <a:latin typeface="Calibri Light" panose="020F0302020204030204" pitchFamily="34" charset="0"/>
              </a:rPr>
            </a:br>
            <a:r>
              <a:rPr lang="it-IT" sz="2400" dirty="0" smtClean="0">
                <a:solidFill>
                  <a:srgbClr val="C00000"/>
                </a:solidFill>
                <a:latin typeface="Calibri Light" panose="020F0302020204030204" pitchFamily="34" charset="0"/>
              </a:rPr>
              <a:t>Decreto </a:t>
            </a:r>
            <a:r>
              <a:rPr lang="it-IT" sz="2400" dirty="0">
                <a:solidFill>
                  <a:srgbClr val="C00000"/>
                </a:solidFill>
                <a:latin typeface="Calibri Light" panose="020F0302020204030204" pitchFamily="34" charset="0"/>
              </a:rPr>
              <a:t>29 dicembre 2016, n. 266</a:t>
            </a:r>
          </a:p>
        </p:txBody>
      </p:sp>
      <p:cxnSp>
        <p:nvCxnSpPr>
          <p:cNvPr id="8" name="Straight Connector 7"/>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sp>
        <p:nvSpPr>
          <p:cNvPr id="9" name="Rectangle 8"/>
          <p:cNvSpPr/>
          <p:nvPr/>
        </p:nvSpPr>
        <p:spPr>
          <a:xfrm>
            <a:off x="407533" y="2555606"/>
            <a:ext cx="8640960" cy="3785652"/>
          </a:xfrm>
          <a:prstGeom prst="rect">
            <a:avLst/>
          </a:prstGeom>
        </p:spPr>
        <p:txBody>
          <a:bodyPr wrap="square">
            <a:spAutoFit/>
          </a:bodyPr>
          <a:lstStyle/>
          <a:p>
            <a:pPr algn="just" fontAlgn="auto">
              <a:spcBef>
                <a:spcPts val="0"/>
              </a:spcBef>
              <a:spcAft>
                <a:spcPts val="0"/>
              </a:spcAft>
            </a:pPr>
            <a:r>
              <a:rPr lang="it-IT" sz="2000" dirty="0" smtClean="0">
                <a:solidFill>
                  <a:prstClr val="black"/>
                </a:solidFill>
                <a:latin typeface="Calibri Light" panose="020F0302020204030204" pitchFamily="34" charset="0"/>
              </a:rPr>
              <a:t>I </a:t>
            </a:r>
            <a:r>
              <a:rPr lang="it-IT" sz="2000" dirty="0">
                <a:solidFill>
                  <a:prstClr val="black"/>
                </a:solidFill>
                <a:latin typeface="Calibri Light" panose="020F0302020204030204" pitchFamily="34" charset="0"/>
              </a:rPr>
              <a:t>rifiuti ed i materiali ammissibili sono elencati nell'allegato 3 del </a:t>
            </a:r>
            <a:r>
              <a:rPr lang="it-IT" sz="2000" dirty="0" smtClean="0">
                <a:solidFill>
                  <a:prstClr val="black"/>
                </a:solidFill>
                <a:latin typeface="Calibri Light" panose="020F0302020204030204" pitchFamily="34" charset="0"/>
              </a:rPr>
              <a:t>decreto, ad es:</a:t>
            </a:r>
          </a:p>
          <a:p>
            <a:pPr algn="just" fontAlgn="auto">
              <a:spcBef>
                <a:spcPts val="0"/>
              </a:spcBef>
              <a:spcAft>
                <a:spcPts val="0"/>
              </a:spcAft>
            </a:pPr>
            <a:endParaRPr lang="it-IT" sz="2000" dirty="0">
              <a:solidFill>
                <a:prstClr val="black"/>
              </a:solidFill>
              <a:latin typeface="Calibri Light" panose="020F0302020204030204" pitchFamily="34" charset="0"/>
            </a:endParaRPr>
          </a:p>
          <a:p>
            <a:pPr marL="342900" indent="-342900" algn="just" fontAlgn="auto">
              <a:spcBef>
                <a:spcPts val="0"/>
              </a:spcBef>
              <a:spcAft>
                <a:spcPts val="0"/>
              </a:spcAft>
              <a:buFont typeface="Arial" panose="020B0604020202020204" pitchFamily="34" charset="0"/>
              <a:buChar char="•"/>
            </a:pPr>
            <a:r>
              <a:rPr lang="it-IT" sz="2000" dirty="0">
                <a:solidFill>
                  <a:prstClr val="black"/>
                </a:solidFill>
                <a:latin typeface="Calibri Light" panose="020F0302020204030204" pitchFamily="34" charset="0"/>
              </a:rPr>
              <a:t>rifiuti biodegradabili di cucine e mense (20 01 08);</a:t>
            </a:r>
          </a:p>
          <a:p>
            <a:pPr marL="342900" indent="-342900" algn="just" fontAlgn="auto">
              <a:spcBef>
                <a:spcPts val="0"/>
              </a:spcBef>
              <a:spcAft>
                <a:spcPts val="0"/>
              </a:spcAft>
              <a:buFont typeface="Arial" panose="020B0604020202020204" pitchFamily="34" charset="0"/>
              <a:buChar char="•"/>
            </a:pPr>
            <a:r>
              <a:rPr lang="it-IT" sz="2000" dirty="0">
                <a:solidFill>
                  <a:prstClr val="black"/>
                </a:solidFill>
                <a:latin typeface="Calibri Light" panose="020F0302020204030204" pitchFamily="34" charset="0"/>
              </a:rPr>
              <a:t>rifiuti biodegradabili prodotti da giardini e parchi (20 02 01);</a:t>
            </a:r>
          </a:p>
          <a:p>
            <a:pPr marL="342900" indent="-342900" algn="just" fontAlgn="auto">
              <a:spcBef>
                <a:spcPts val="0"/>
              </a:spcBef>
              <a:spcAft>
                <a:spcPts val="0"/>
              </a:spcAft>
              <a:buFont typeface="Arial" panose="020B0604020202020204" pitchFamily="34" charset="0"/>
              <a:buChar char="•"/>
            </a:pPr>
            <a:r>
              <a:rPr lang="it-IT" sz="2000" dirty="0">
                <a:solidFill>
                  <a:prstClr val="black"/>
                </a:solidFill>
                <a:latin typeface="Calibri Light" panose="020F0302020204030204" pitchFamily="34" charset="0"/>
              </a:rPr>
              <a:t>segatura, trucioli, residui di taglio, legno, piallacci (03 0105);</a:t>
            </a:r>
          </a:p>
          <a:p>
            <a:pPr marL="342900" indent="-342900" algn="just" fontAlgn="auto">
              <a:spcBef>
                <a:spcPts val="0"/>
              </a:spcBef>
              <a:spcAft>
                <a:spcPts val="0"/>
              </a:spcAft>
              <a:buFont typeface="Arial" panose="020B0604020202020204" pitchFamily="34" charset="0"/>
              <a:buChar char="•"/>
            </a:pPr>
            <a:r>
              <a:rPr lang="it-IT" sz="2000" dirty="0">
                <a:solidFill>
                  <a:prstClr val="black"/>
                </a:solidFill>
                <a:latin typeface="Calibri Light" panose="020F0302020204030204" pitchFamily="34" charset="0"/>
              </a:rPr>
              <a:t>scarti di corteccia e legno dalla lavorazione della carta qualora non addizionati (03 03 01);</a:t>
            </a:r>
          </a:p>
          <a:p>
            <a:pPr marL="342900" indent="-342900" algn="just" fontAlgn="auto">
              <a:spcBef>
                <a:spcPts val="0"/>
              </a:spcBef>
              <a:spcAft>
                <a:spcPts val="0"/>
              </a:spcAft>
              <a:buFont typeface="Arial" panose="020B0604020202020204" pitchFamily="34" charset="0"/>
              <a:buChar char="•"/>
            </a:pPr>
            <a:r>
              <a:rPr lang="it-IT" sz="2000" dirty="0">
                <a:solidFill>
                  <a:prstClr val="black"/>
                </a:solidFill>
                <a:latin typeface="Calibri Light" panose="020F0302020204030204" pitchFamily="34" charset="0"/>
              </a:rPr>
              <a:t>materiale filtrante derivante dalla manutenzione periodica del biofiltro a servizio dell'apparecchiatura (15 02 03);</a:t>
            </a:r>
          </a:p>
          <a:p>
            <a:pPr marL="342900" indent="-342900" algn="just" fontAlgn="auto">
              <a:spcBef>
                <a:spcPts val="0"/>
              </a:spcBef>
              <a:spcAft>
                <a:spcPts val="0"/>
              </a:spcAft>
              <a:buFont typeface="Arial" panose="020B0604020202020204" pitchFamily="34" charset="0"/>
              <a:buChar char="•"/>
            </a:pPr>
            <a:r>
              <a:rPr lang="it-IT" sz="2000" dirty="0">
                <a:solidFill>
                  <a:prstClr val="black"/>
                </a:solidFill>
                <a:latin typeface="Calibri Light" panose="020F0302020204030204" pitchFamily="34" charset="0"/>
              </a:rPr>
              <a:t>imballaggi in carta e cartone (15 01 01); </a:t>
            </a:r>
          </a:p>
          <a:p>
            <a:pPr marL="342900" indent="-342900" algn="just" fontAlgn="auto">
              <a:spcBef>
                <a:spcPts val="0"/>
              </a:spcBef>
              <a:spcAft>
                <a:spcPts val="0"/>
              </a:spcAft>
              <a:buFont typeface="Arial" panose="020B0604020202020204" pitchFamily="34" charset="0"/>
              <a:buChar char="•"/>
            </a:pPr>
            <a:r>
              <a:rPr lang="it-IT" sz="2000" dirty="0">
                <a:solidFill>
                  <a:prstClr val="black"/>
                </a:solidFill>
                <a:latin typeface="Calibri Light" panose="020F0302020204030204" pitchFamily="34" charset="0"/>
              </a:rPr>
              <a:t>imballaggi in legno (15 01 03);</a:t>
            </a:r>
          </a:p>
          <a:p>
            <a:pPr marL="342900" indent="-342900" algn="just" fontAlgn="auto">
              <a:spcBef>
                <a:spcPts val="0"/>
              </a:spcBef>
              <a:spcAft>
                <a:spcPts val="0"/>
              </a:spcAft>
              <a:buFont typeface="Arial" panose="020B0604020202020204" pitchFamily="34" charset="0"/>
              <a:buChar char="•"/>
            </a:pPr>
            <a:r>
              <a:rPr lang="it-IT" sz="2000" dirty="0">
                <a:solidFill>
                  <a:prstClr val="black"/>
                </a:solidFill>
                <a:latin typeface="Calibri Light" panose="020F0302020204030204" pitchFamily="34" charset="0"/>
              </a:rPr>
              <a:t>carta e cartone (20 01 01).</a:t>
            </a:r>
          </a:p>
        </p:txBody>
      </p:sp>
      <p:sp>
        <p:nvSpPr>
          <p:cNvPr id="11" name="TextBox 10"/>
          <p:cNvSpPr txBox="1"/>
          <p:nvPr/>
        </p:nvSpPr>
        <p:spPr>
          <a:xfrm>
            <a:off x="440077" y="1994931"/>
            <a:ext cx="7528296" cy="400110"/>
          </a:xfrm>
          <a:prstGeom prst="rect">
            <a:avLst/>
          </a:prstGeom>
          <a:noFill/>
        </p:spPr>
        <p:txBody>
          <a:bodyPr wrap="square" rtlCol="0">
            <a:spAutoFit/>
          </a:bodyPr>
          <a:lstStyle/>
          <a:p>
            <a:pPr algn="just" fontAlgn="auto">
              <a:spcBef>
                <a:spcPts val="0"/>
              </a:spcBef>
              <a:spcAft>
                <a:spcPts val="0"/>
              </a:spcAft>
            </a:pPr>
            <a:r>
              <a:rPr lang="it-IT" sz="2000" b="1" dirty="0" smtClean="0">
                <a:solidFill>
                  <a:prstClr val="black"/>
                </a:solidFill>
                <a:latin typeface="Calibri Light" panose="020F0302020204030204" pitchFamily="34" charset="0"/>
              </a:rPr>
              <a:t>Q6: </a:t>
            </a:r>
            <a:r>
              <a:rPr lang="it-IT" sz="2000" b="1" dirty="0">
                <a:solidFill>
                  <a:prstClr val="black"/>
                </a:solidFill>
                <a:latin typeface="Calibri Light" panose="020F0302020204030204" pitchFamily="34" charset="0"/>
              </a:rPr>
              <a:t>Quali rifiuti </a:t>
            </a:r>
            <a:r>
              <a:rPr lang="it-IT" sz="2000" b="1" dirty="0" smtClean="0">
                <a:solidFill>
                  <a:prstClr val="black"/>
                </a:solidFill>
                <a:latin typeface="Calibri Light" panose="020F0302020204030204" pitchFamily="34" charset="0"/>
              </a:rPr>
              <a:t>possono </a:t>
            </a:r>
            <a:r>
              <a:rPr lang="it-IT" sz="2000" b="1" dirty="0">
                <a:solidFill>
                  <a:prstClr val="black"/>
                </a:solidFill>
                <a:latin typeface="Calibri Light" panose="020F0302020204030204" pitchFamily="34" charset="0"/>
              </a:rPr>
              <a:t>essere </a:t>
            </a:r>
            <a:r>
              <a:rPr lang="it-IT" sz="2000" b="1" dirty="0" smtClean="0">
                <a:solidFill>
                  <a:prstClr val="black"/>
                </a:solidFill>
                <a:latin typeface="Calibri Light" panose="020F0302020204030204" pitchFamily="34" charset="0"/>
              </a:rPr>
              <a:t>conferiti</a:t>
            </a:r>
            <a:r>
              <a:rPr lang="it-IT" sz="2000" dirty="0" smtClean="0">
                <a:solidFill>
                  <a:prstClr val="black"/>
                </a:solidFill>
                <a:latin typeface="Calibri Light" panose="020F0302020204030204" pitchFamily="34" charset="0"/>
              </a:rPr>
              <a:t> </a:t>
            </a:r>
            <a:r>
              <a:rPr lang="it-IT" sz="2000" b="1" dirty="0" smtClean="0">
                <a:solidFill>
                  <a:prstClr val="black"/>
                </a:solidFill>
                <a:latin typeface="Calibri Light" panose="020F0302020204030204" pitchFamily="34" charset="0"/>
              </a:rPr>
              <a:t>? </a:t>
            </a:r>
            <a:endParaRPr lang="it-IT" sz="2000" b="1" dirty="0">
              <a:solidFill>
                <a:prstClr val="black"/>
              </a:solidFill>
              <a:latin typeface="Calibri Light" panose="020F0302020204030204" pitchFamily="34" charset="0"/>
            </a:endParaRPr>
          </a:p>
        </p:txBody>
      </p:sp>
    </p:spTree>
    <p:extLst>
      <p:ext uri="{BB962C8B-B14F-4D97-AF65-F5344CB8AC3E}">
        <p14:creationId xmlns:p14="http://schemas.microsoft.com/office/powerpoint/2010/main" val="86092511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179512" y="548680"/>
            <a:ext cx="8640960" cy="11430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Bef>
                <a:spcPts val="0"/>
              </a:spcBef>
              <a:spcAft>
                <a:spcPts val="0"/>
              </a:spcAft>
            </a:pPr>
            <a:r>
              <a:rPr lang="it-IT" sz="2600" b="1" dirty="0">
                <a:solidFill>
                  <a:prstClr val="black"/>
                </a:solidFill>
                <a:latin typeface="Calibri Light" panose="020F0302020204030204" pitchFamily="34" charset="0"/>
              </a:rPr>
              <a:t>Criteri e </a:t>
            </a:r>
            <a:r>
              <a:rPr lang="it-IT" sz="2600" b="1" dirty="0" smtClean="0">
                <a:solidFill>
                  <a:prstClr val="black"/>
                </a:solidFill>
                <a:latin typeface="Calibri Light" panose="020F0302020204030204" pitchFamily="34" charset="0"/>
              </a:rPr>
              <a:t>procedure </a:t>
            </a:r>
            <a:r>
              <a:rPr lang="it-IT" sz="2600" b="1" dirty="0">
                <a:solidFill>
                  <a:prstClr val="black"/>
                </a:solidFill>
                <a:latin typeface="Calibri Light" panose="020F0302020204030204" pitchFamily="34" charset="0"/>
              </a:rPr>
              <a:t>autorizzative semplificate per il </a:t>
            </a:r>
            <a:r>
              <a:rPr lang="it-IT" sz="2600" b="1" dirty="0" smtClean="0">
                <a:solidFill>
                  <a:prstClr val="black"/>
                </a:solidFill>
                <a:latin typeface="Calibri Light" panose="020F0302020204030204" pitchFamily="34" charset="0"/>
              </a:rPr>
              <a:t>compostaggio </a:t>
            </a:r>
            <a:r>
              <a:rPr lang="it-IT" sz="2600" b="1" dirty="0">
                <a:solidFill>
                  <a:prstClr val="black"/>
                </a:solidFill>
                <a:latin typeface="Calibri Light" panose="020F0302020204030204" pitchFamily="34" charset="0"/>
              </a:rPr>
              <a:t>di </a:t>
            </a:r>
            <a:r>
              <a:rPr lang="it-IT" sz="2600" b="1" dirty="0" smtClean="0">
                <a:solidFill>
                  <a:prstClr val="black"/>
                </a:solidFill>
                <a:latin typeface="Calibri Light" panose="020F0302020204030204" pitchFamily="34" charset="0"/>
              </a:rPr>
              <a:t>comunità</a:t>
            </a:r>
            <a:br>
              <a:rPr lang="it-IT" sz="2600" b="1" dirty="0" smtClean="0">
                <a:solidFill>
                  <a:prstClr val="black"/>
                </a:solidFill>
                <a:latin typeface="Calibri Light" panose="020F0302020204030204" pitchFamily="34" charset="0"/>
              </a:rPr>
            </a:br>
            <a:r>
              <a:rPr lang="it-IT" sz="2400" dirty="0" smtClean="0">
                <a:solidFill>
                  <a:srgbClr val="C00000"/>
                </a:solidFill>
                <a:latin typeface="Calibri Light" panose="020F0302020204030204" pitchFamily="34" charset="0"/>
              </a:rPr>
              <a:t>Decreto </a:t>
            </a:r>
            <a:r>
              <a:rPr lang="it-IT" sz="2400" dirty="0">
                <a:solidFill>
                  <a:srgbClr val="C00000"/>
                </a:solidFill>
                <a:latin typeface="Calibri Light" panose="020F0302020204030204" pitchFamily="34" charset="0"/>
              </a:rPr>
              <a:t>29 dicembre 2016, n. 266</a:t>
            </a:r>
          </a:p>
        </p:txBody>
      </p:sp>
      <p:cxnSp>
        <p:nvCxnSpPr>
          <p:cNvPr id="8" name="Straight Connector 7"/>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sp>
        <p:nvSpPr>
          <p:cNvPr id="7" name="TextBox 6"/>
          <p:cNvSpPr txBox="1"/>
          <p:nvPr/>
        </p:nvSpPr>
        <p:spPr>
          <a:xfrm>
            <a:off x="542894" y="2348880"/>
            <a:ext cx="7528296" cy="400110"/>
          </a:xfrm>
          <a:prstGeom prst="rect">
            <a:avLst/>
          </a:prstGeom>
          <a:noFill/>
        </p:spPr>
        <p:txBody>
          <a:bodyPr wrap="square" rtlCol="0">
            <a:spAutoFit/>
          </a:bodyPr>
          <a:lstStyle/>
          <a:p>
            <a:pPr algn="just" fontAlgn="auto">
              <a:spcBef>
                <a:spcPts val="0"/>
              </a:spcBef>
              <a:spcAft>
                <a:spcPts val="0"/>
              </a:spcAft>
            </a:pPr>
            <a:r>
              <a:rPr lang="it-IT" sz="2000" b="1" dirty="0" smtClean="0">
                <a:solidFill>
                  <a:prstClr val="black"/>
                </a:solidFill>
                <a:latin typeface="Calibri Light" panose="020F0302020204030204" pitchFamily="34" charset="0"/>
              </a:rPr>
              <a:t>Q7: Quali caratteristiche deve avere il compost prodotto ? </a:t>
            </a:r>
            <a:endParaRPr lang="it-IT" sz="2000" b="1" dirty="0">
              <a:solidFill>
                <a:prstClr val="black"/>
              </a:solidFill>
              <a:latin typeface="Calibri Light" panose="020F0302020204030204" pitchFamily="34" charset="0"/>
            </a:endParaRPr>
          </a:p>
        </p:txBody>
      </p:sp>
      <p:sp>
        <p:nvSpPr>
          <p:cNvPr id="10" name="Rectangle 9"/>
          <p:cNvSpPr/>
          <p:nvPr/>
        </p:nvSpPr>
        <p:spPr>
          <a:xfrm>
            <a:off x="554354" y="2950791"/>
            <a:ext cx="7978086" cy="2554545"/>
          </a:xfrm>
          <a:prstGeom prst="rect">
            <a:avLst/>
          </a:prstGeom>
        </p:spPr>
        <p:txBody>
          <a:bodyPr wrap="square">
            <a:spAutoFit/>
          </a:bodyPr>
          <a:lstStyle/>
          <a:p>
            <a:pPr algn="just" fontAlgn="auto">
              <a:spcBef>
                <a:spcPts val="0"/>
              </a:spcBef>
              <a:spcAft>
                <a:spcPts val="0"/>
              </a:spcAft>
            </a:pPr>
            <a:r>
              <a:rPr lang="it-IT" sz="2000" dirty="0" smtClean="0">
                <a:solidFill>
                  <a:prstClr val="black"/>
                </a:solidFill>
                <a:latin typeface="Calibri Light" panose="020F0302020204030204" pitchFamily="34" charset="0"/>
              </a:rPr>
              <a:t>Il Compost prodotto deve </a:t>
            </a:r>
            <a:r>
              <a:rPr lang="it-IT" sz="2000" dirty="0">
                <a:solidFill>
                  <a:prstClr val="black"/>
                </a:solidFill>
                <a:latin typeface="Calibri Light" panose="020F0302020204030204" pitchFamily="34" charset="0"/>
              </a:rPr>
              <a:t>possedere precisi </a:t>
            </a:r>
            <a:r>
              <a:rPr lang="it-IT" sz="2000" dirty="0" smtClean="0">
                <a:solidFill>
                  <a:prstClr val="black"/>
                </a:solidFill>
                <a:latin typeface="Calibri Light" panose="020F0302020204030204" pitchFamily="34" charset="0"/>
              </a:rPr>
              <a:t>requisiti (indicati nell’allegato 6), </a:t>
            </a:r>
            <a:r>
              <a:rPr lang="it-IT" sz="2000" dirty="0">
                <a:solidFill>
                  <a:prstClr val="black"/>
                </a:solidFill>
                <a:latin typeface="Calibri Light" panose="020F0302020204030204" pitchFamily="34" charset="0"/>
              </a:rPr>
              <a:t>quali ad esempio:</a:t>
            </a:r>
          </a:p>
          <a:p>
            <a:pPr algn="just" fontAlgn="auto">
              <a:spcBef>
                <a:spcPts val="0"/>
              </a:spcBef>
              <a:spcAft>
                <a:spcPts val="0"/>
              </a:spcAft>
            </a:pPr>
            <a:endParaRPr lang="it-IT" sz="2000" dirty="0">
              <a:solidFill>
                <a:prstClr val="black"/>
              </a:solidFill>
              <a:latin typeface="Calibri Light" panose="020F0302020204030204" pitchFamily="34" charset="0"/>
            </a:endParaRPr>
          </a:p>
          <a:p>
            <a:pPr marL="342900" indent="-342900" algn="just" fontAlgn="auto">
              <a:spcBef>
                <a:spcPts val="0"/>
              </a:spcBef>
              <a:spcAft>
                <a:spcPts val="0"/>
              </a:spcAft>
              <a:buFont typeface="Arial" panose="020B0604020202020204" pitchFamily="34" charset="0"/>
              <a:buChar char="•"/>
            </a:pPr>
            <a:r>
              <a:rPr lang="it-IT" sz="2000" dirty="0">
                <a:solidFill>
                  <a:prstClr val="black"/>
                </a:solidFill>
                <a:latin typeface="Calibri Light" panose="020F0302020204030204" pitchFamily="34" charset="0"/>
              </a:rPr>
              <a:t>umidità compresa tra il 30 e il 50%;</a:t>
            </a:r>
          </a:p>
          <a:p>
            <a:pPr marL="342900" indent="-342900" algn="just" fontAlgn="auto">
              <a:spcBef>
                <a:spcPts val="0"/>
              </a:spcBef>
              <a:spcAft>
                <a:spcPts val="0"/>
              </a:spcAft>
              <a:buFont typeface="Arial" panose="020B0604020202020204" pitchFamily="34" charset="0"/>
              <a:buChar char="•"/>
            </a:pPr>
            <a:r>
              <a:rPr lang="it-IT" sz="2000" dirty="0">
                <a:solidFill>
                  <a:prstClr val="black"/>
                </a:solidFill>
                <a:latin typeface="Calibri Light" panose="020F0302020204030204" pitchFamily="34" charset="0"/>
              </a:rPr>
              <a:t>temperatura massima non superiore ai 2 gradi rispetto a quella ambientale;</a:t>
            </a:r>
          </a:p>
          <a:p>
            <a:pPr marL="342900" indent="-342900" algn="just" fontAlgn="auto">
              <a:spcBef>
                <a:spcPts val="0"/>
              </a:spcBef>
              <a:spcAft>
                <a:spcPts val="0"/>
              </a:spcAft>
              <a:buFont typeface="Arial" panose="020B0604020202020204" pitchFamily="34" charset="0"/>
              <a:buChar char="•"/>
            </a:pPr>
            <a:r>
              <a:rPr lang="it-IT" sz="2000" dirty="0">
                <a:solidFill>
                  <a:prstClr val="black"/>
                </a:solidFill>
                <a:latin typeface="Calibri Light" panose="020F0302020204030204" pitchFamily="34" charset="0"/>
              </a:rPr>
              <a:t>pH compreso tra 6 e 8,5;</a:t>
            </a:r>
          </a:p>
          <a:p>
            <a:pPr marL="342900" indent="-342900" algn="just" fontAlgn="auto">
              <a:spcBef>
                <a:spcPts val="0"/>
              </a:spcBef>
              <a:spcAft>
                <a:spcPts val="0"/>
              </a:spcAft>
              <a:buFont typeface="Arial" panose="020B0604020202020204" pitchFamily="34" charset="0"/>
              <a:buChar char="•"/>
            </a:pPr>
            <a:r>
              <a:rPr lang="it-IT" sz="2000" dirty="0">
                <a:solidFill>
                  <a:prstClr val="black"/>
                </a:solidFill>
                <a:latin typeface="Calibri Light" panose="020F0302020204030204" pitchFamily="34" charset="0"/>
              </a:rPr>
              <a:t>assenza di frazioni pericolose</a:t>
            </a:r>
            <a:endParaRPr lang="it-IT" sz="2000" i="1" dirty="0">
              <a:solidFill>
                <a:prstClr val="black"/>
              </a:solidFill>
              <a:latin typeface="Calibri Light" panose="020F0302020204030204" pitchFamily="34" charset="0"/>
            </a:endParaRPr>
          </a:p>
        </p:txBody>
      </p:sp>
    </p:spTree>
    <p:extLst>
      <p:ext uri="{BB962C8B-B14F-4D97-AF65-F5344CB8AC3E}">
        <p14:creationId xmlns:p14="http://schemas.microsoft.com/office/powerpoint/2010/main" val="504592516"/>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179512" y="548680"/>
            <a:ext cx="8640960" cy="11430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Bef>
                <a:spcPts val="0"/>
              </a:spcBef>
              <a:spcAft>
                <a:spcPts val="0"/>
              </a:spcAft>
            </a:pPr>
            <a:r>
              <a:rPr lang="it-IT" sz="2600" b="1" dirty="0">
                <a:solidFill>
                  <a:prstClr val="black"/>
                </a:solidFill>
                <a:latin typeface="Calibri Light" panose="020F0302020204030204" pitchFamily="34" charset="0"/>
              </a:rPr>
              <a:t>Criteri e </a:t>
            </a:r>
            <a:r>
              <a:rPr lang="it-IT" sz="2600" b="1" dirty="0" smtClean="0">
                <a:solidFill>
                  <a:prstClr val="black"/>
                </a:solidFill>
                <a:latin typeface="Calibri Light" panose="020F0302020204030204" pitchFamily="34" charset="0"/>
              </a:rPr>
              <a:t>procedure </a:t>
            </a:r>
            <a:r>
              <a:rPr lang="it-IT" sz="2600" b="1" dirty="0">
                <a:solidFill>
                  <a:prstClr val="black"/>
                </a:solidFill>
                <a:latin typeface="Calibri Light" panose="020F0302020204030204" pitchFamily="34" charset="0"/>
              </a:rPr>
              <a:t>autorizzative semplificate per il </a:t>
            </a:r>
            <a:r>
              <a:rPr lang="it-IT" sz="2600" b="1" dirty="0" smtClean="0">
                <a:solidFill>
                  <a:prstClr val="black"/>
                </a:solidFill>
                <a:latin typeface="Calibri Light" panose="020F0302020204030204" pitchFamily="34" charset="0"/>
              </a:rPr>
              <a:t>compostaggio </a:t>
            </a:r>
            <a:r>
              <a:rPr lang="it-IT" sz="2600" b="1" dirty="0">
                <a:solidFill>
                  <a:prstClr val="black"/>
                </a:solidFill>
                <a:latin typeface="Calibri Light" panose="020F0302020204030204" pitchFamily="34" charset="0"/>
              </a:rPr>
              <a:t>di </a:t>
            </a:r>
            <a:r>
              <a:rPr lang="it-IT" sz="2600" b="1" dirty="0" smtClean="0">
                <a:solidFill>
                  <a:prstClr val="black"/>
                </a:solidFill>
                <a:latin typeface="Calibri Light" panose="020F0302020204030204" pitchFamily="34" charset="0"/>
              </a:rPr>
              <a:t>comunità</a:t>
            </a:r>
            <a:br>
              <a:rPr lang="it-IT" sz="2600" b="1" dirty="0" smtClean="0">
                <a:solidFill>
                  <a:prstClr val="black"/>
                </a:solidFill>
                <a:latin typeface="Calibri Light" panose="020F0302020204030204" pitchFamily="34" charset="0"/>
              </a:rPr>
            </a:br>
            <a:r>
              <a:rPr lang="it-IT" sz="2400" dirty="0" smtClean="0">
                <a:solidFill>
                  <a:srgbClr val="C00000"/>
                </a:solidFill>
                <a:latin typeface="Calibri Light" panose="020F0302020204030204" pitchFamily="34" charset="0"/>
              </a:rPr>
              <a:t>Decreto </a:t>
            </a:r>
            <a:r>
              <a:rPr lang="it-IT" sz="2400" dirty="0">
                <a:solidFill>
                  <a:srgbClr val="C00000"/>
                </a:solidFill>
                <a:latin typeface="Calibri Light" panose="020F0302020204030204" pitchFamily="34" charset="0"/>
              </a:rPr>
              <a:t>29 dicembre 2016, n. 266</a:t>
            </a:r>
          </a:p>
        </p:txBody>
      </p:sp>
      <p:cxnSp>
        <p:nvCxnSpPr>
          <p:cNvPr id="8" name="Straight Connector 7"/>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sp>
        <p:nvSpPr>
          <p:cNvPr id="9" name="Rectangle 8"/>
          <p:cNvSpPr/>
          <p:nvPr/>
        </p:nvSpPr>
        <p:spPr>
          <a:xfrm>
            <a:off x="412491" y="2621523"/>
            <a:ext cx="8407981" cy="2554545"/>
          </a:xfrm>
          <a:prstGeom prst="rect">
            <a:avLst/>
          </a:prstGeom>
        </p:spPr>
        <p:txBody>
          <a:bodyPr wrap="square">
            <a:spAutoFit/>
          </a:bodyPr>
          <a:lstStyle/>
          <a:p>
            <a:pPr algn="just" fontAlgn="auto">
              <a:spcBef>
                <a:spcPts val="0"/>
              </a:spcBef>
              <a:spcAft>
                <a:spcPts val="0"/>
              </a:spcAft>
            </a:pPr>
            <a:r>
              <a:rPr lang="it-IT" sz="2000" dirty="0">
                <a:solidFill>
                  <a:prstClr val="black"/>
                </a:solidFill>
                <a:latin typeface="Calibri Light" panose="020F0302020204030204" pitchFamily="34" charset="0"/>
              </a:rPr>
              <a:t>Il compost prodotto e' impiegato, secondo il </a:t>
            </a:r>
            <a:r>
              <a:rPr lang="it-IT" sz="2000" b="1" dirty="0">
                <a:solidFill>
                  <a:prstClr val="black"/>
                </a:solidFill>
                <a:latin typeface="Calibri Light" panose="020F0302020204030204" pitchFamily="34" charset="0"/>
              </a:rPr>
              <a:t>piano di utilizzo, </a:t>
            </a:r>
            <a:r>
              <a:rPr lang="it-IT" sz="2000" dirty="0">
                <a:solidFill>
                  <a:prstClr val="black"/>
                </a:solidFill>
                <a:latin typeface="Calibri Light" panose="020F0302020204030204" pitchFamily="34" charset="0"/>
              </a:rPr>
              <a:t>in </a:t>
            </a:r>
            <a:r>
              <a:rPr lang="it-IT" sz="2000" b="1" dirty="0">
                <a:solidFill>
                  <a:prstClr val="black"/>
                </a:solidFill>
                <a:latin typeface="Calibri Light" panose="020F0302020204030204" pitchFamily="34" charset="0"/>
              </a:rPr>
              <a:t>terreni a disposizione delle utenze conferenti</a:t>
            </a:r>
            <a:r>
              <a:rPr lang="it-IT" sz="2000" dirty="0">
                <a:solidFill>
                  <a:prstClr val="black"/>
                </a:solidFill>
                <a:latin typeface="Calibri Light" panose="020F0302020204030204" pitchFamily="34" charset="0"/>
              </a:rPr>
              <a:t> anche se non localizzati in prossimita' dell'ubicazione dell'apparecchiatura, nonche' per la concimazione di piante e fiori delle medesime utenze. </a:t>
            </a:r>
            <a:endParaRPr lang="it-IT" sz="2000" dirty="0" smtClean="0">
              <a:solidFill>
                <a:prstClr val="black"/>
              </a:solidFill>
              <a:latin typeface="Calibri Light" panose="020F0302020204030204" pitchFamily="34" charset="0"/>
            </a:endParaRPr>
          </a:p>
          <a:p>
            <a:pPr algn="just" fontAlgn="auto">
              <a:spcBef>
                <a:spcPts val="0"/>
              </a:spcBef>
              <a:spcAft>
                <a:spcPts val="0"/>
              </a:spcAft>
            </a:pPr>
            <a:endParaRPr lang="it-IT" sz="2000" dirty="0">
              <a:solidFill>
                <a:prstClr val="black"/>
              </a:solidFill>
              <a:latin typeface="Calibri Light" panose="020F0302020204030204" pitchFamily="34" charset="0"/>
            </a:endParaRPr>
          </a:p>
          <a:p>
            <a:pPr algn="just" fontAlgn="auto">
              <a:spcBef>
                <a:spcPts val="0"/>
              </a:spcBef>
              <a:spcAft>
                <a:spcPts val="0"/>
              </a:spcAft>
            </a:pPr>
            <a:r>
              <a:rPr lang="it-IT" sz="2000" dirty="0" smtClean="0">
                <a:solidFill>
                  <a:prstClr val="black"/>
                </a:solidFill>
                <a:latin typeface="Calibri Light" panose="020F0302020204030204" pitchFamily="34" charset="0"/>
              </a:rPr>
              <a:t>Il </a:t>
            </a:r>
            <a:r>
              <a:rPr lang="it-IT" sz="2000" dirty="0">
                <a:solidFill>
                  <a:prstClr val="black"/>
                </a:solidFill>
                <a:latin typeface="Calibri Light" panose="020F0302020204030204" pitchFamily="34" charset="0"/>
              </a:rPr>
              <a:t>compost che non rispetta le caratteristiche di cui all'allegato 6 e non e' impiegato secondo quanto stabilito nel piano di utilizzo e' da considerarsi rifiuto </a:t>
            </a:r>
            <a:r>
              <a:rPr lang="it-IT" sz="2000" dirty="0" smtClean="0">
                <a:solidFill>
                  <a:prstClr val="black"/>
                </a:solidFill>
                <a:latin typeface="Calibri Light" panose="020F0302020204030204" pitchFamily="34" charset="0"/>
              </a:rPr>
              <a:t>urbano...</a:t>
            </a:r>
            <a:endParaRPr lang="it-IT" sz="2000" dirty="0">
              <a:solidFill>
                <a:prstClr val="black"/>
              </a:solidFill>
              <a:latin typeface="Calibri Light" panose="020F0302020204030204" pitchFamily="34" charset="0"/>
            </a:endParaRPr>
          </a:p>
        </p:txBody>
      </p:sp>
      <p:sp>
        <p:nvSpPr>
          <p:cNvPr id="11" name="TextBox 10"/>
          <p:cNvSpPr txBox="1"/>
          <p:nvPr/>
        </p:nvSpPr>
        <p:spPr>
          <a:xfrm>
            <a:off x="445035" y="2060848"/>
            <a:ext cx="7528296" cy="400110"/>
          </a:xfrm>
          <a:prstGeom prst="rect">
            <a:avLst/>
          </a:prstGeom>
          <a:noFill/>
        </p:spPr>
        <p:txBody>
          <a:bodyPr wrap="square" rtlCol="0">
            <a:spAutoFit/>
          </a:bodyPr>
          <a:lstStyle/>
          <a:p>
            <a:pPr algn="just" fontAlgn="auto">
              <a:spcBef>
                <a:spcPts val="0"/>
              </a:spcBef>
              <a:spcAft>
                <a:spcPts val="0"/>
              </a:spcAft>
            </a:pPr>
            <a:r>
              <a:rPr lang="it-IT" sz="2000" b="1" dirty="0" smtClean="0">
                <a:solidFill>
                  <a:prstClr val="black"/>
                </a:solidFill>
                <a:latin typeface="Calibri Light" panose="020F0302020204030204" pitchFamily="34" charset="0"/>
              </a:rPr>
              <a:t>Q8: Come deve essere gestito il compost prodotto ?</a:t>
            </a:r>
            <a:endParaRPr lang="it-IT" sz="2000" b="1" dirty="0">
              <a:solidFill>
                <a:prstClr val="black"/>
              </a:solidFill>
              <a:latin typeface="Calibri Light" panose="020F0302020204030204" pitchFamily="34" charset="0"/>
            </a:endParaRPr>
          </a:p>
        </p:txBody>
      </p:sp>
    </p:spTree>
    <p:extLst>
      <p:ext uri="{BB962C8B-B14F-4D97-AF65-F5344CB8AC3E}">
        <p14:creationId xmlns:p14="http://schemas.microsoft.com/office/powerpoint/2010/main" val="1336465388"/>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179512" y="548680"/>
            <a:ext cx="8640960" cy="11430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Bef>
                <a:spcPts val="0"/>
              </a:spcBef>
              <a:spcAft>
                <a:spcPts val="0"/>
              </a:spcAft>
            </a:pPr>
            <a:r>
              <a:rPr lang="it-IT" sz="2600" b="1" dirty="0">
                <a:solidFill>
                  <a:prstClr val="black"/>
                </a:solidFill>
                <a:latin typeface="Calibri Light" panose="020F0302020204030204" pitchFamily="34" charset="0"/>
              </a:rPr>
              <a:t>Criteri e </a:t>
            </a:r>
            <a:r>
              <a:rPr lang="it-IT" sz="2600" b="1" dirty="0" smtClean="0">
                <a:solidFill>
                  <a:prstClr val="black"/>
                </a:solidFill>
                <a:latin typeface="Calibri Light" panose="020F0302020204030204" pitchFamily="34" charset="0"/>
              </a:rPr>
              <a:t>procedure </a:t>
            </a:r>
            <a:r>
              <a:rPr lang="it-IT" sz="2600" b="1" dirty="0">
                <a:solidFill>
                  <a:prstClr val="black"/>
                </a:solidFill>
                <a:latin typeface="Calibri Light" panose="020F0302020204030204" pitchFamily="34" charset="0"/>
              </a:rPr>
              <a:t>autorizzative semplificate per il </a:t>
            </a:r>
            <a:r>
              <a:rPr lang="it-IT" sz="2600" b="1" dirty="0" smtClean="0">
                <a:solidFill>
                  <a:prstClr val="black"/>
                </a:solidFill>
                <a:latin typeface="Calibri Light" panose="020F0302020204030204" pitchFamily="34" charset="0"/>
              </a:rPr>
              <a:t>compostaggio </a:t>
            </a:r>
            <a:r>
              <a:rPr lang="it-IT" sz="2600" b="1" dirty="0">
                <a:solidFill>
                  <a:prstClr val="black"/>
                </a:solidFill>
                <a:latin typeface="Calibri Light" panose="020F0302020204030204" pitchFamily="34" charset="0"/>
              </a:rPr>
              <a:t>di </a:t>
            </a:r>
            <a:r>
              <a:rPr lang="it-IT" sz="2600" b="1" dirty="0" smtClean="0">
                <a:solidFill>
                  <a:prstClr val="black"/>
                </a:solidFill>
                <a:latin typeface="Calibri Light" panose="020F0302020204030204" pitchFamily="34" charset="0"/>
              </a:rPr>
              <a:t>comunità</a:t>
            </a:r>
            <a:br>
              <a:rPr lang="it-IT" sz="2600" b="1" dirty="0" smtClean="0">
                <a:solidFill>
                  <a:prstClr val="black"/>
                </a:solidFill>
                <a:latin typeface="Calibri Light" panose="020F0302020204030204" pitchFamily="34" charset="0"/>
              </a:rPr>
            </a:br>
            <a:r>
              <a:rPr lang="it-IT" sz="2400" dirty="0" smtClean="0">
                <a:solidFill>
                  <a:srgbClr val="C00000"/>
                </a:solidFill>
                <a:latin typeface="Calibri Light" panose="020F0302020204030204" pitchFamily="34" charset="0"/>
              </a:rPr>
              <a:t>Decreto </a:t>
            </a:r>
            <a:r>
              <a:rPr lang="it-IT" sz="2400" dirty="0">
                <a:solidFill>
                  <a:srgbClr val="C00000"/>
                </a:solidFill>
                <a:latin typeface="Calibri Light" panose="020F0302020204030204" pitchFamily="34" charset="0"/>
              </a:rPr>
              <a:t>29 dicembre 2016, n. 266</a:t>
            </a:r>
          </a:p>
        </p:txBody>
      </p:sp>
      <p:cxnSp>
        <p:nvCxnSpPr>
          <p:cNvPr id="8" name="Straight Connector 7"/>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sp>
        <p:nvSpPr>
          <p:cNvPr id="7" name="Rectangle 6"/>
          <p:cNvSpPr/>
          <p:nvPr/>
        </p:nvSpPr>
        <p:spPr>
          <a:xfrm>
            <a:off x="421077" y="2336130"/>
            <a:ext cx="8539968" cy="2246769"/>
          </a:xfrm>
          <a:prstGeom prst="rect">
            <a:avLst/>
          </a:prstGeom>
        </p:spPr>
        <p:txBody>
          <a:bodyPr wrap="square">
            <a:spAutoFit/>
          </a:bodyPr>
          <a:lstStyle/>
          <a:p>
            <a:pPr fontAlgn="auto">
              <a:spcBef>
                <a:spcPts val="0"/>
              </a:spcBef>
              <a:spcAft>
                <a:spcPts val="0"/>
              </a:spcAft>
            </a:pPr>
            <a:r>
              <a:rPr lang="it-IT" sz="2000" dirty="0">
                <a:solidFill>
                  <a:prstClr val="black"/>
                </a:solidFill>
                <a:latin typeface="Calibri Light" panose="020F0302020204030204" pitchFamily="34" charset="0"/>
              </a:rPr>
              <a:t>Ogni anno, entro il 31 gennaio, il responsabile della struttura comunica al Comune i dati relativi all'anno precedente, indicando le quantità in peso relative a</a:t>
            </a:r>
            <a:r>
              <a:rPr lang="it-IT" sz="2000" dirty="0" smtClean="0">
                <a:solidFill>
                  <a:prstClr val="black"/>
                </a:solidFill>
                <a:latin typeface="Calibri Light" panose="020F0302020204030204" pitchFamily="34" charset="0"/>
              </a:rPr>
              <a:t>:</a:t>
            </a:r>
          </a:p>
          <a:p>
            <a:pPr fontAlgn="auto">
              <a:spcBef>
                <a:spcPts val="0"/>
              </a:spcBef>
              <a:spcAft>
                <a:spcPts val="0"/>
              </a:spcAft>
            </a:pPr>
            <a:endParaRPr lang="it-IT" sz="2000" dirty="0">
              <a:solidFill>
                <a:prstClr val="black"/>
              </a:solidFill>
              <a:latin typeface="Calibri Light" panose="020F0302020204030204" pitchFamily="34" charset="0"/>
            </a:endParaRPr>
          </a:p>
          <a:p>
            <a:pPr marL="342900" indent="-342900" fontAlgn="auto">
              <a:spcBef>
                <a:spcPts val="0"/>
              </a:spcBef>
              <a:spcAft>
                <a:spcPts val="0"/>
              </a:spcAft>
              <a:buFont typeface="Arial" panose="020B0604020202020204" pitchFamily="34" charset="0"/>
              <a:buChar char="•"/>
            </a:pPr>
            <a:r>
              <a:rPr lang="it-IT" sz="2000" dirty="0">
                <a:solidFill>
                  <a:prstClr val="black"/>
                </a:solidFill>
                <a:latin typeface="Calibri Light" panose="020F0302020204030204" pitchFamily="34" charset="0"/>
              </a:rPr>
              <a:t>rifiuti conferiti</a:t>
            </a:r>
          </a:p>
          <a:p>
            <a:pPr marL="342900" indent="-342900" fontAlgn="auto">
              <a:spcBef>
                <a:spcPts val="0"/>
              </a:spcBef>
              <a:spcAft>
                <a:spcPts val="0"/>
              </a:spcAft>
              <a:buFont typeface="Arial" panose="020B0604020202020204" pitchFamily="34" charset="0"/>
              <a:buChar char="•"/>
            </a:pPr>
            <a:r>
              <a:rPr lang="it-IT" sz="2000" dirty="0">
                <a:solidFill>
                  <a:prstClr val="black"/>
                </a:solidFill>
                <a:latin typeface="Calibri Light" panose="020F0302020204030204" pitchFamily="34" charset="0"/>
              </a:rPr>
              <a:t>compost prodotto</a:t>
            </a:r>
          </a:p>
          <a:p>
            <a:pPr marL="342900" indent="-342900" fontAlgn="auto">
              <a:spcBef>
                <a:spcPts val="0"/>
              </a:spcBef>
              <a:spcAft>
                <a:spcPts val="0"/>
              </a:spcAft>
              <a:buFont typeface="Arial" panose="020B0604020202020204" pitchFamily="34" charset="0"/>
              <a:buChar char="•"/>
            </a:pPr>
            <a:r>
              <a:rPr lang="it-IT" sz="2000" dirty="0">
                <a:solidFill>
                  <a:prstClr val="black"/>
                </a:solidFill>
                <a:latin typeface="Calibri Light" panose="020F0302020204030204" pitchFamily="34" charset="0"/>
              </a:rPr>
              <a:t>scarti</a:t>
            </a:r>
          </a:p>
          <a:p>
            <a:pPr marL="342900" indent="-342900" fontAlgn="auto">
              <a:spcBef>
                <a:spcPts val="0"/>
              </a:spcBef>
              <a:spcAft>
                <a:spcPts val="0"/>
              </a:spcAft>
              <a:buFont typeface="Arial" panose="020B0604020202020204" pitchFamily="34" charset="0"/>
              <a:buChar char="•"/>
            </a:pPr>
            <a:r>
              <a:rPr lang="it-IT" sz="2000" dirty="0">
                <a:solidFill>
                  <a:prstClr val="black"/>
                </a:solidFill>
                <a:latin typeface="Calibri Light" panose="020F0302020204030204" pitchFamily="34" charset="0"/>
              </a:rPr>
              <a:t>compost che non ha le caratteristiche previste dal regolamento</a:t>
            </a:r>
          </a:p>
        </p:txBody>
      </p:sp>
      <p:sp>
        <p:nvSpPr>
          <p:cNvPr id="10" name="TextBox 9"/>
          <p:cNvSpPr txBox="1"/>
          <p:nvPr/>
        </p:nvSpPr>
        <p:spPr>
          <a:xfrm>
            <a:off x="453621" y="1775455"/>
            <a:ext cx="7440309" cy="400110"/>
          </a:xfrm>
          <a:prstGeom prst="rect">
            <a:avLst/>
          </a:prstGeom>
          <a:noFill/>
        </p:spPr>
        <p:txBody>
          <a:bodyPr wrap="square" rtlCol="0">
            <a:spAutoFit/>
          </a:bodyPr>
          <a:lstStyle/>
          <a:p>
            <a:pPr algn="just" fontAlgn="auto">
              <a:spcBef>
                <a:spcPts val="0"/>
              </a:spcBef>
              <a:spcAft>
                <a:spcPts val="0"/>
              </a:spcAft>
            </a:pPr>
            <a:r>
              <a:rPr lang="it-IT" sz="2000" b="1" dirty="0" smtClean="0">
                <a:solidFill>
                  <a:prstClr val="black"/>
                </a:solidFill>
                <a:latin typeface="Calibri Light" panose="020F0302020204030204" pitchFamily="34" charset="0"/>
              </a:rPr>
              <a:t>Q9: Obblighi di comunicazione ?</a:t>
            </a:r>
            <a:endParaRPr lang="it-IT" sz="2000" b="1" dirty="0">
              <a:solidFill>
                <a:prstClr val="black"/>
              </a:solidFill>
              <a:latin typeface="Calibri Light" panose="020F0302020204030204" pitchFamily="34" charset="0"/>
            </a:endParaRPr>
          </a:p>
        </p:txBody>
      </p:sp>
      <p:sp>
        <p:nvSpPr>
          <p:cNvPr id="12" name="Rectangle 11"/>
          <p:cNvSpPr/>
          <p:nvPr/>
        </p:nvSpPr>
        <p:spPr>
          <a:xfrm>
            <a:off x="421078" y="4825638"/>
            <a:ext cx="8611134" cy="1323439"/>
          </a:xfrm>
          <a:prstGeom prst="rect">
            <a:avLst/>
          </a:prstGeom>
        </p:spPr>
        <p:txBody>
          <a:bodyPr wrap="square">
            <a:spAutoFit/>
          </a:bodyPr>
          <a:lstStyle/>
          <a:p>
            <a:pPr fontAlgn="auto">
              <a:spcBef>
                <a:spcPts val="0"/>
              </a:spcBef>
              <a:spcAft>
                <a:spcPts val="0"/>
              </a:spcAft>
            </a:pPr>
            <a:r>
              <a:rPr lang="it-IT" sz="2000" b="1" dirty="0" smtClean="0">
                <a:solidFill>
                  <a:prstClr val="black"/>
                </a:solidFill>
                <a:latin typeface="Calibri Light" panose="020F0302020204030204" pitchFamily="34" charset="0"/>
              </a:rPr>
              <a:t>Finalità della raccolta dati</a:t>
            </a:r>
          </a:p>
          <a:p>
            <a:pPr marL="342900" indent="-342900" fontAlgn="auto">
              <a:spcBef>
                <a:spcPts val="0"/>
              </a:spcBef>
              <a:spcAft>
                <a:spcPts val="0"/>
              </a:spcAft>
              <a:buFont typeface="Arial" panose="020B0604020202020204" pitchFamily="34" charset="0"/>
              <a:buChar char="•"/>
            </a:pPr>
            <a:r>
              <a:rPr lang="it-IT" sz="2000" dirty="0" smtClean="0">
                <a:solidFill>
                  <a:prstClr val="black"/>
                </a:solidFill>
                <a:latin typeface="Calibri Light" panose="020F0302020204030204" pitchFamily="34" charset="0"/>
              </a:rPr>
              <a:t>Riduzione </a:t>
            </a:r>
            <a:r>
              <a:rPr lang="it-IT" sz="2000" dirty="0">
                <a:solidFill>
                  <a:prstClr val="black"/>
                </a:solidFill>
                <a:latin typeface="Calibri Light" panose="020F0302020204030204" pitchFamily="34" charset="0"/>
              </a:rPr>
              <a:t>della tassa rifiuti </a:t>
            </a:r>
            <a:r>
              <a:rPr lang="it-IT" sz="2000" dirty="0" smtClean="0">
                <a:solidFill>
                  <a:prstClr val="black"/>
                </a:solidFill>
                <a:latin typeface="Calibri Light" panose="020F0302020204030204" pitchFamily="34" charset="0"/>
              </a:rPr>
              <a:t>per le utenze conferenti (se previsto dal reg. comunale)</a:t>
            </a:r>
          </a:p>
          <a:p>
            <a:pPr marL="342900" indent="-342900" fontAlgn="auto">
              <a:spcBef>
                <a:spcPts val="0"/>
              </a:spcBef>
              <a:spcAft>
                <a:spcPts val="0"/>
              </a:spcAft>
              <a:buFont typeface="Arial" panose="020B0604020202020204" pitchFamily="34" charset="0"/>
              <a:buChar char="•"/>
            </a:pPr>
            <a:r>
              <a:rPr lang="it-IT" sz="2000" dirty="0" smtClean="0">
                <a:solidFill>
                  <a:prstClr val="black"/>
                </a:solidFill>
                <a:latin typeface="Calibri Light" panose="020F0302020204030204" pitchFamily="34" charset="0"/>
              </a:rPr>
              <a:t>Computo  </a:t>
            </a:r>
            <a:r>
              <a:rPr lang="it-IT" sz="2000" dirty="0">
                <a:solidFill>
                  <a:prstClr val="black"/>
                </a:solidFill>
                <a:latin typeface="Calibri Light" panose="020F0302020204030204" pitchFamily="34" charset="0"/>
              </a:rPr>
              <a:t>del  compostaggio  di   comunita'  </a:t>
            </a:r>
            <a:r>
              <a:rPr lang="it-IT" sz="2000" dirty="0" smtClean="0">
                <a:solidFill>
                  <a:prstClr val="black"/>
                </a:solidFill>
                <a:latin typeface="Calibri Light" panose="020F0302020204030204" pitchFamily="34" charset="0"/>
              </a:rPr>
              <a:t>nella percentuale  </a:t>
            </a:r>
            <a:r>
              <a:rPr lang="it-IT" sz="2000" dirty="0">
                <a:solidFill>
                  <a:prstClr val="black"/>
                </a:solidFill>
                <a:latin typeface="Calibri Light" panose="020F0302020204030204" pitchFamily="34" charset="0"/>
              </a:rPr>
              <a:t>di  </a:t>
            </a:r>
            <a:r>
              <a:rPr lang="it-IT" sz="2000" dirty="0" smtClean="0">
                <a:solidFill>
                  <a:prstClr val="black"/>
                </a:solidFill>
                <a:latin typeface="Calibri Light" panose="020F0302020204030204" pitchFamily="34" charset="0"/>
              </a:rPr>
              <a:t>RD</a:t>
            </a:r>
            <a:endParaRPr lang="it-IT" sz="2000" dirty="0">
              <a:solidFill>
                <a:prstClr val="black"/>
              </a:solidFill>
              <a:latin typeface="Calibri Light" panose="020F0302020204030204" pitchFamily="34" charset="0"/>
            </a:endParaRPr>
          </a:p>
        </p:txBody>
      </p:sp>
    </p:spTree>
    <p:extLst>
      <p:ext uri="{BB962C8B-B14F-4D97-AF65-F5344CB8AC3E}">
        <p14:creationId xmlns:p14="http://schemas.microsoft.com/office/powerpoint/2010/main" val="2332453857"/>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179512" y="548680"/>
            <a:ext cx="8640960" cy="11430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Bef>
                <a:spcPts val="0"/>
              </a:spcBef>
              <a:spcAft>
                <a:spcPts val="0"/>
              </a:spcAft>
            </a:pPr>
            <a:r>
              <a:rPr lang="it-IT" sz="2600" b="1" dirty="0">
                <a:solidFill>
                  <a:prstClr val="black"/>
                </a:solidFill>
                <a:latin typeface="Calibri Light" panose="020F0302020204030204" pitchFamily="34" charset="0"/>
              </a:rPr>
              <a:t>Criteri e </a:t>
            </a:r>
            <a:r>
              <a:rPr lang="it-IT" sz="2600" b="1" dirty="0" smtClean="0">
                <a:solidFill>
                  <a:prstClr val="black"/>
                </a:solidFill>
                <a:latin typeface="Calibri Light" panose="020F0302020204030204" pitchFamily="34" charset="0"/>
              </a:rPr>
              <a:t>procedure </a:t>
            </a:r>
            <a:r>
              <a:rPr lang="it-IT" sz="2600" b="1" dirty="0">
                <a:solidFill>
                  <a:prstClr val="black"/>
                </a:solidFill>
                <a:latin typeface="Calibri Light" panose="020F0302020204030204" pitchFamily="34" charset="0"/>
              </a:rPr>
              <a:t>autorizzative semplificate per il </a:t>
            </a:r>
            <a:r>
              <a:rPr lang="it-IT" sz="2600" b="1" dirty="0" smtClean="0">
                <a:solidFill>
                  <a:prstClr val="black"/>
                </a:solidFill>
                <a:latin typeface="Calibri Light" panose="020F0302020204030204" pitchFamily="34" charset="0"/>
              </a:rPr>
              <a:t>compostaggio </a:t>
            </a:r>
            <a:r>
              <a:rPr lang="it-IT" sz="2600" b="1" dirty="0">
                <a:solidFill>
                  <a:prstClr val="black"/>
                </a:solidFill>
                <a:latin typeface="Calibri Light" panose="020F0302020204030204" pitchFamily="34" charset="0"/>
              </a:rPr>
              <a:t>di </a:t>
            </a:r>
            <a:r>
              <a:rPr lang="it-IT" sz="2600" b="1" dirty="0" smtClean="0">
                <a:solidFill>
                  <a:prstClr val="black"/>
                </a:solidFill>
                <a:latin typeface="Calibri Light" panose="020F0302020204030204" pitchFamily="34" charset="0"/>
              </a:rPr>
              <a:t>comunità</a:t>
            </a:r>
            <a:br>
              <a:rPr lang="it-IT" sz="2600" b="1" dirty="0" smtClean="0">
                <a:solidFill>
                  <a:prstClr val="black"/>
                </a:solidFill>
                <a:latin typeface="Calibri Light" panose="020F0302020204030204" pitchFamily="34" charset="0"/>
              </a:rPr>
            </a:br>
            <a:r>
              <a:rPr lang="it-IT" sz="2400" dirty="0" smtClean="0">
                <a:solidFill>
                  <a:srgbClr val="C00000"/>
                </a:solidFill>
                <a:latin typeface="Calibri Light" panose="020F0302020204030204" pitchFamily="34" charset="0"/>
              </a:rPr>
              <a:t>Decreto </a:t>
            </a:r>
            <a:r>
              <a:rPr lang="it-IT" sz="2400" dirty="0">
                <a:solidFill>
                  <a:srgbClr val="C00000"/>
                </a:solidFill>
                <a:latin typeface="Calibri Light" panose="020F0302020204030204" pitchFamily="34" charset="0"/>
              </a:rPr>
              <a:t>29 dicembre 2016, n. 266</a:t>
            </a:r>
          </a:p>
        </p:txBody>
      </p:sp>
      <p:cxnSp>
        <p:nvCxnSpPr>
          <p:cNvPr id="8" name="Straight Connector 7"/>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sp>
        <p:nvSpPr>
          <p:cNvPr id="9" name="Rectangle 8"/>
          <p:cNvSpPr/>
          <p:nvPr/>
        </p:nvSpPr>
        <p:spPr>
          <a:xfrm>
            <a:off x="362992" y="2576771"/>
            <a:ext cx="8640960" cy="2246769"/>
          </a:xfrm>
          <a:prstGeom prst="rect">
            <a:avLst/>
          </a:prstGeom>
        </p:spPr>
        <p:txBody>
          <a:bodyPr wrap="square">
            <a:spAutoFit/>
          </a:bodyPr>
          <a:lstStyle/>
          <a:p>
            <a:pPr algn="just" fontAlgn="auto">
              <a:spcBef>
                <a:spcPts val="0"/>
              </a:spcBef>
              <a:spcAft>
                <a:spcPts val="0"/>
              </a:spcAft>
            </a:pPr>
            <a:r>
              <a:rPr lang="it-IT" sz="2000" dirty="0">
                <a:solidFill>
                  <a:prstClr val="black"/>
                </a:solidFill>
                <a:latin typeface="Calibri Light" panose="020F0302020204030204" pitchFamily="34" charset="0"/>
              </a:rPr>
              <a:t>Sono previste dal decreto le figure del </a:t>
            </a:r>
            <a:endParaRPr lang="it-IT" sz="2000" dirty="0" smtClean="0">
              <a:solidFill>
                <a:prstClr val="black"/>
              </a:solidFill>
              <a:latin typeface="Calibri Light" panose="020F0302020204030204" pitchFamily="34" charset="0"/>
            </a:endParaRPr>
          </a:p>
          <a:p>
            <a:pPr algn="just" fontAlgn="auto">
              <a:spcBef>
                <a:spcPts val="0"/>
              </a:spcBef>
              <a:spcAft>
                <a:spcPts val="0"/>
              </a:spcAft>
            </a:pPr>
            <a:endParaRPr lang="it-IT" sz="2000" dirty="0" smtClean="0">
              <a:solidFill>
                <a:prstClr val="black"/>
              </a:solidFill>
              <a:latin typeface="Calibri Light" panose="020F0302020204030204" pitchFamily="34" charset="0"/>
            </a:endParaRPr>
          </a:p>
          <a:p>
            <a:pPr marL="342900" indent="-342900" algn="just" fontAlgn="auto">
              <a:spcBef>
                <a:spcPts val="0"/>
              </a:spcBef>
              <a:spcAft>
                <a:spcPts val="0"/>
              </a:spcAft>
              <a:buFont typeface="Arial" panose="020B0604020202020204" pitchFamily="34" charset="0"/>
              <a:buChar char="•"/>
            </a:pPr>
            <a:r>
              <a:rPr lang="it-IT" sz="2000" dirty="0" smtClean="0">
                <a:solidFill>
                  <a:prstClr val="black"/>
                </a:solidFill>
                <a:latin typeface="Calibri Light" panose="020F0302020204030204" pitchFamily="34" charset="0"/>
              </a:rPr>
              <a:t>responsabile (</a:t>
            </a:r>
            <a:r>
              <a:rPr lang="it-IT" sz="2000" dirty="0">
                <a:solidFill>
                  <a:prstClr val="black"/>
                </a:solidFill>
                <a:latin typeface="Calibri Light" panose="020F0302020204030204" pitchFamily="34" charset="0"/>
              </a:rPr>
              <a:t>legale rappresentante dell'organismo </a:t>
            </a:r>
            <a:r>
              <a:rPr lang="it-IT" sz="2000" dirty="0" smtClean="0">
                <a:solidFill>
                  <a:prstClr val="black"/>
                </a:solidFill>
                <a:latin typeface="Calibri Light" panose="020F0302020204030204" pitchFamily="34" charset="0"/>
              </a:rPr>
              <a:t>collettivo)</a:t>
            </a:r>
          </a:p>
          <a:p>
            <a:pPr marL="342900" indent="-342900" algn="just" fontAlgn="auto">
              <a:spcBef>
                <a:spcPts val="0"/>
              </a:spcBef>
              <a:spcAft>
                <a:spcPts val="0"/>
              </a:spcAft>
              <a:buFont typeface="Arial" panose="020B0604020202020204" pitchFamily="34" charset="0"/>
              <a:buChar char="•"/>
            </a:pPr>
            <a:r>
              <a:rPr lang="it-IT" sz="2000" dirty="0" smtClean="0">
                <a:solidFill>
                  <a:prstClr val="black"/>
                </a:solidFill>
                <a:latin typeface="Calibri Light" panose="020F0302020204030204" pitchFamily="34" charset="0"/>
              </a:rPr>
              <a:t>conduttore (</a:t>
            </a:r>
            <a:r>
              <a:rPr lang="it-IT" sz="2000" dirty="0">
                <a:solidFill>
                  <a:prstClr val="black"/>
                </a:solidFill>
                <a:latin typeface="Calibri Light" panose="020F0302020204030204" pitchFamily="34" charset="0"/>
              </a:rPr>
              <a:t>soggetto incaricato della conduzione </a:t>
            </a:r>
            <a:r>
              <a:rPr lang="it-IT" sz="2000" dirty="0" smtClean="0">
                <a:solidFill>
                  <a:prstClr val="black"/>
                </a:solidFill>
                <a:latin typeface="Calibri Light" panose="020F0302020204030204" pitchFamily="34" charset="0"/>
              </a:rPr>
              <a:t>dell'apparecchiatura)</a:t>
            </a:r>
          </a:p>
          <a:p>
            <a:pPr algn="just" fontAlgn="auto">
              <a:spcBef>
                <a:spcPts val="0"/>
              </a:spcBef>
              <a:spcAft>
                <a:spcPts val="0"/>
              </a:spcAft>
            </a:pPr>
            <a:endParaRPr lang="it-IT" sz="2000" dirty="0">
              <a:solidFill>
                <a:prstClr val="black"/>
              </a:solidFill>
              <a:latin typeface="Calibri Light" panose="020F0302020204030204" pitchFamily="34" charset="0"/>
            </a:endParaRPr>
          </a:p>
          <a:p>
            <a:pPr algn="just" fontAlgn="auto">
              <a:spcBef>
                <a:spcPts val="0"/>
              </a:spcBef>
              <a:spcAft>
                <a:spcPts val="0"/>
              </a:spcAft>
            </a:pPr>
            <a:r>
              <a:rPr lang="it-IT" sz="2000" b="1" dirty="0" smtClean="0">
                <a:solidFill>
                  <a:prstClr val="black"/>
                </a:solidFill>
                <a:latin typeface="Calibri Light" panose="020F0302020204030204" pitchFamily="34" charset="0"/>
              </a:rPr>
              <a:t>Requisiti del conduttore</a:t>
            </a:r>
            <a:r>
              <a:rPr lang="it-IT" sz="2000" dirty="0" smtClean="0">
                <a:solidFill>
                  <a:prstClr val="black"/>
                </a:solidFill>
                <a:latin typeface="Calibri Light" panose="020F0302020204030204" pitchFamily="34" charset="0"/>
              </a:rPr>
              <a:t>: Il </a:t>
            </a:r>
            <a:r>
              <a:rPr lang="it-IT" sz="2000" dirty="0">
                <a:solidFill>
                  <a:prstClr val="black"/>
                </a:solidFill>
                <a:latin typeface="Calibri Light" panose="020F0302020204030204" pitchFamily="34" charset="0"/>
              </a:rPr>
              <a:t>conduttore deve essere in possesso dell'idonea formazione per la conduzione dei macchinari utilizzati per il compostaggio.</a:t>
            </a:r>
          </a:p>
        </p:txBody>
      </p:sp>
      <p:sp>
        <p:nvSpPr>
          <p:cNvPr id="11" name="TextBox 10"/>
          <p:cNvSpPr txBox="1"/>
          <p:nvPr/>
        </p:nvSpPr>
        <p:spPr>
          <a:xfrm>
            <a:off x="395536" y="2016096"/>
            <a:ext cx="7528296" cy="400110"/>
          </a:xfrm>
          <a:prstGeom prst="rect">
            <a:avLst/>
          </a:prstGeom>
          <a:noFill/>
        </p:spPr>
        <p:txBody>
          <a:bodyPr wrap="square" rtlCol="0">
            <a:spAutoFit/>
          </a:bodyPr>
          <a:lstStyle/>
          <a:p>
            <a:pPr algn="just" fontAlgn="auto">
              <a:spcBef>
                <a:spcPts val="0"/>
              </a:spcBef>
              <a:spcAft>
                <a:spcPts val="0"/>
              </a:spcAft>
            </a:pPr>
            <a:r>
              <a:rPr lang="it-IT" sz="2000" b="1" dirty="0" smtClean="0">
                <a:solidFill>
                  <a:prstClr val="black"/>
                </a:solidFill>
                <a:latin typeface="Calibri Light" panose="020F0302020204030204" pitchFamily="34" charset="0"/>
              </a:rPr>
              <a:t>Q10: Chi gestisce l’attività  ?</a:t>
            </a:r>
            <a:endParaRPr lang="it-IT" sz="2000" b="1" dirty="0">
              <a:solidFill>
                <a:prstClr val="black"/>
              </a:solidFill>
              <a:latin typeface="Calibri Light" panose="020F0302020204030204" pitchFamily="34" charset="0"/>
            </a:endParaRPr>
          </a:p>
        </p:txBody>
      </p:sp>
    </p:spTree>
    <p:extLst>
      <p:ext uri="{BB962C8B-B14F-4D97-AF65-F5344CB8AC3E}">
        <p14:creationId xmlns:p14="http://schemas.microsoft.com/office/powerpoint/2010/main" val="4151700176"/>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805488"/>
            <a:ext cx="9144000" cy="105251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1800">
              <a:solidFill>
                <a:srgbClr val="FFFFFF"/>
              </a:solidFill>
            </a:endParaRPr>
          </a:p>
        </p:txBody>
      </p:sp>
      <p:sp>
        <p:nvSpPr>
          <p:cNvPr id="4" name="TextBox 3"/>
          <p:cNvSpPr txBox="1"/>
          <p:nvPr/>
        </p:nvSpPr>
        <p:spPr>
          <a:xfrm>
            <a:off x="2123728" y="2708920"/>
            <a:ext cx="4853957" cy="2739211"/>
          </a:xfrm>
          <a:prstGeom prst="rect">
            <a:avLst/>
          </a:prstGeom>
          <a:noFill/>
        </p:spPr>
        <p:txBody>
          <a:bodyPr wrap="square">
            <a:spAutoFit/>
          </a:bodyPr>
          <a:lstStyle/>
          <a:p>
            <a:pPr algn="ctr" fontAlgn="auto">
              <a:spcBef>
                <a:spcPts val="0"/>
              </a:spcBef>
              <a:spcAft>
                <a:spcPts val="0"/>
              </a:spcAft>
              <a:defRPr/>
            </a:pPr>
            <a:r>
              <a:rPr lang="it-IT" sz="3600" dirty="0">
                <a:solidFill>
                  <a:srgbClr val="2F2B20"/>
                </a:solidFill>
                <a:latin typeface="Calibri"/>
                <a:cs typeface="Arial" pitchFamily="34" charset="0"/>
              </a:rPr>
              <a:t>Grazie per </a:t>
            </a:r>
            <a:r>
              <a:rPr lang="it-IT" sz="3600" dirty="0" smtClean="0">
                <a:solidFill>
                  <a:srgbClr val="2F2B20"/>
                </a:solidFill>
                <a:latin typeface="Calibri"/>
                <a:cs typeface="Arial" pitchFamily="34" charset="0"/>
              </a:rPr>
              <a:t>l’attenzione</a:t>
            </a:r>
          </a:p>
          <a:p>
            <a:pPr algn="ctr" fontAlgn="auto">
              <a:spcBef>
                <a:spcPts val="0"/>
              </a:spcBef>
              <a:spcAft>
                <a:spcPts val="0"/>
              </a:spcAft>
              <a:defRPr/>
            </a:pPr>
            <a:endParaRPr lang="it-IT" sz="3600" dirty="0" smtClean="0">
              <a:solidFill>
                <a:srgbClr val="2F2B20"/>
              </a:solidFill>
              <a:latin typeface="Calibri"/>
              <a:cs typeface="Arial" pitchFamily="34" charset="0"/>
            </a:endParaRPr>
          </a:p>
          <a:p>
            <a:pPr algn="ctr" fontAlgn="auto">
              <a:spcBef>
                <a:spcPts val="0"/>
              </a:spcBef>
              <a:spcAft>
                <a:spcPts val="0"/>
              </a:spcAft>
              <a:defRPr/>
            </a:pPr>
            <a:r>
              <a:rPr lang="it-IT" sz="2000" dirty="0" smtClean="0">
                <a:solidFill>
                  <a:srgbClr val="2F2B20"/>
                </a:solidFill>
                <a:latin typeface="Calibri"/>
                <a:cs typeface="Arial" pitchFamily="34" charset="0"/>
              </a:rPr>
              <a:t>Dottoressa Marta Giovanna </a:t>
            </a:r>
            <a:r>
              <a:rPr lang="it-IT" sz="2000" dirty="0" err="1" smtClean="0">
                <a:solidFill>
                  <a:srgbClr val="2F2B20"/>
                </a:solidFill>
                <a:latin typeface="Calibri"/>
                <a:cs typeface="Arial" pitchFamily="34" charset="0"/>
              </a:rPr>
              <a:t>Geranzani</a:t>
            </a:r>
            <a:endParaRPr lang="it-IT" sz="2000" dirty="0" smtClean="0">
              <a:solidFill>
                <a:srgbClr val="2F2B20"/>
              </a:solidFill>
              <a:latin typeface="Calibri"/>
              <a:cs typeface="Arial" pitchFamily="34" charset="0"/>
            </a:endParaRPr>
          </a:p>
          <a:p>
            <a:pPr algn="ctr" fontAlgn="auto">
              <a:spcBef>
                <a:spcPts val="0"/>
              </a:spcBef>
              <a:spcAft>
                <a:spcPts val="0"/>
              </a:spcAft>
              <a:defRPr/>
            </a:pPr>
            <a:endParaRPr lang="it-IT" sz="2000" dirty="0" smtClean="0">
              <a:solidFill>
                <a:srgbClr val="2F2B20"/>
              </a:solidFill>
              <a:latin typeface="Calibri"/>
              <a:cs typeface="Arial" pitchFamily="34" charset="0"/>
            </a:endParaRPr>
          </a:p>
          <a:p>
            <a:pPr algn="ctr" fontAlgn="auto">
              <a:spcBef>
                <a:spcPts val="0"/>
              </a:spcBef>
              <a:spcAft>
                <a:spcPts val="0"/>
              </a:spcAft>
              <a:defRPr/>
            </a:pPr>
            <a:r>
              <a:rPr lang="it-IT" sz="2000" dirty="0">
                <a:solidFill>
                  <a:srgbClr val="2F2B20"/>
                </a:solidFill>
                <a:latin typeface="Calibri"/>
                <a:cs typeface="Arial" pitchFamily="34" charset="0"/>
                <a:hlinkClick r:id="rId2"/>
              </a:rPr>
              <a:t>m</a:t>
            </a:r>
            <a:r>
              <a:rPr lang="it-IT" sz="2000" dirty="0" smtClean="0">
                <a:solidFill>
                  <a:srgbClr val="2F2B20"/>
                </a:solidFill>
                <a:latin typeface="Calibri"/>
                <a:cs typeface="Arial" pitchFamily="34" charset="0"/>
                <a:hlinkClick r:id="rId2"/>
              </a:rPr>
              <a:t>artagiovanna.geranzani@comune.roma.it</a:t>
            </a:r>
            <a:endParaRPr lang="it-IT" sz="2000" dirty="0" smtClean="0">
              <a:solidFill>
                <a:srgbClr val="2F2B20"/>
              </a:solidFill>
              <a:latin typeface="Calibri"/>
              <a:cs typeface="Arial" pitchFamily="34" charset="0"/>
            </a:endParaRPr>
          </a:p>
          <a:p>
            <a:pPr algn="ctr" fontAlgn="auto">
              <a:spcBef>
                <a:spcPts val="0"/>
              </a:spcBef>
              <a:spcAft>
                <a:spcPts val="0"/>
              </a:spcAft>
              <a:defRPr/>
            </a:pPr>
            <a:endParaRPr lang="it-IT" sz="2000" dirty="0">
              <a:solidFill>
                <a:srgbClr val="2F2B20"/>
              </a:solidFill>
              <a:latin typeface="Calibri"/>
              <a:cs typeface="Arial" pitchFamily="34" charset="0"/>
            </a:endParaRPr>
          </a:p>
          <a:p>
            <a:pPr algn="ctr" fontAlgn="auto">
              <a:spcBef>
                <a:spcPts val="0"/>
              </a:spcBef>
              <a:spcAft>
                <a:spcPts val="0"/>
              </a:spcAft>
              <a:defRPr/>
            </a:pPr>
            <a:r>
              <a:rPr lang="it-IT" sz="2000" dirty="0" smtClean="0">
                <a:solidFill>
                  <a:srgbClr val="2F2B20"/>
                </a:solidFill>
                <a:latin typeface="Calibri"/>
                <a:cs typeface="Arial" pitchFamily="34" charset="0"/>
              </a:rPr>
              <a:t>  </a:t>
            </a:r>
            <a:endParaRPr lang="it-IT" sz="2000" dirty="0">
              <a:solidFill>
                <a:srgbClr val="2F2B20"/>
              </a:solidFill>
              <a:latin typeface="Calibri"/>
              <a:cs typeface="Arial" pitchFamily="34" charset="0"/>
            </a:endParaRPr>
          </a:p>
        </p:txBody>
      </p:sp>
      <p:pic>
        <p:nvPicPr>
          <p:cNvPr id="45063" name="Picture 2" descr="Risultati immagini per con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963" y="509588"/>
            <a:ext cx="2463800"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4" descr="Risultati immagini per anci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04813"/>
            <a:ext cx="935038"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185032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40568" y="332656"/>
            <a:ext cx="8352928" cy="1224136"/>
          </a:xfrm>
        </p:spPr>
        <p:txBody>
          <a:bodyPr/>
          <a:lstStyle/>
          <a:p>
            <a:pPr algn="r"/>
            <a:r>
              <a:rPr lang="it-IT" sz="2800" b="1" dirty="0" smtClean="0">
                <a:solidFill>
                  <a:schemeClr val="tx1"/>
                </a:solidFill>
                <a:latin typeface="Calibri Light" panose="020F0302020204030204" pitchFamily="34" charset="0"/>
              </a:rPr>
              <a:t>La Raccolta </a:t>
            </a:r>
            <a:r>
              <a:rPr lang="it-IT" sz="2800" b="1" dirty="0" smtClean="0">
                <a:solidFill>
                  <a:schemeClr val="tx1"/>
                </a:solidFill>
                <a:latin typeface="Calibri Light" panose="020F0302020204030204" pitchFamily="34" charset="0"/>
              </a:rPr>
              <a:t>Differenziata in Lombardia </a:t>
            </a:r>
            <a:r>
              <a:rPr lang="it-IT" sz="2800" b="1" dirty="0" smtClean="0">
                <a:solidFill>
                  <a:schemeClr val="tx1"/>
                </a:solidFill>
                <a:latin typeface="Calibri Light" panose="020F0302020204030204" pitchFamily="34" charset="0"/>
              </a:rPr>
              <a:t>(dati 2017)</a:t>
            </a:r>
            <a:br>
              <a:rPr lang="it-IT" sz="2800" b="1" dirty="0" smtClean="0">
                <a:solidFill>
                  <a:schemeClr val="tx1"/>
                </a:solidFill>
                <a:latin typeface="Calibri Light" panose="020F0302020204030204" pitchFamily="34" charset="0"/>
              </a:rPr>
            </a:br>
            <a:r>
              <a:rPr lang="it-IT" sz="1800" i="1" dirty="0" smtClean="0">
                <a:solidFill>
                  <a:schemeClr val="tx1"/>
                </a:solidFill>
                <a:latin typeface="Calibri" panose="020F0502020204030204" pitchFamily="34" charset="0"/>
              </a:rPr>
              <a:t>Fonte: Rapporto ISPRA 2018</a:t>
            </a:r>
            <a:endParaRPr lang="it-IT" sz="1800" b="1" dirty="0">
              <a:solidFill>
                <a:schemeClr val="tx1"/>
              </a:solidFill>
              <a:latin typeface="Calibri Light" panose="020F0302020204030204" pitchFamily="34" charset="0"/>
            </a:endParaRPr>
          </a:p>
        </p:txBody>
      </p:sp>
      <p:sp>
        <p:nvSpPr>
          <p:cNvPr id="4" name="TextBox 3"/>
          <p:cNvSpPr txBox="1"/>
          <p:nvPr/>
        </p:nvSpPr>
        <p:spPr>
          <a:xfrm>
            <a:off x="395536" y="-603448"/>
            <a:ext cx="1515158" cy="276999"/>
          </a:xfrm>
          <a:prstGeom prst="rect">
            <a:avLst/>
          </a:prstGeom>
          <a:noFill/>
        </p:spPr>
        <p:txBody>
          <a:bodyPr wrap="none" rtlCol="0">
            <a:spAutoFit/>
          </a:bodyPr>
          <a:lstStyle/>
          <a:p>
            <a:r>
              <a:rPr lang="pl-PL" dirty="0" err="1" smtClean="0"/>
              <a:t>Gwen</a:t>
            </a:r>
            <a:r>
              <a:rPr lang="pl-PL" dirty="0" smtClean="0"/>
              <a:t> </a:t>
            </a:r>
            <a:r>
              <a:rPr lang="pl-PL" dirty="0" err="1"/>
              <a:t>s</a:t>
            </a:r>
            <a:r>
              <a:rPr lang="pl-PL" dirty="0" err="1" smtClean="0"/>
              <a:t>tarts</a:t>
            </a:r>
            <a:r>
              <a:rPr lang="pl-PL" dirty="0" smtClean="0"/>
              <a:t> </a:t>
            </a:r>
            <a:r>
              <a:rPr lang="pl-PL" dirty="0" err="1" smtClean="0"/>
              <a:t>here</a:t>
            </a:r>
            <a:endParaRPr lang="en-GB" dirty="0"/>
          </a:p>
        </p:txBody>
      </p:sp>
      <p:cxnSp>
        <p:nvCxnSpPr>
          <p:cNvPr id="15" name="Straight Connector 14"/>
          <p:cNvCxnSpPr/>
          <p:nvPr/>
        </p:nvCxnSpPr>
        <p:spPr>
          <a:xfrm>
            <a:off x="395536" y="404664"/>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pic>
        <p:nvPicPr>
          <p:cNvPr id="4098" name="Picture 2" descr="Immagine correla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5410" y="404664"/>
            <a:ext cx="889078" cy="74978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bwMode="auto">
          <a:xfrm>
            <a:off x="0" y="6301948"/>
            <a:ext cx="9186558" cy="556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5300" b="1" i="0" u="none" strike="noStrike" cap="none" normalizeH="0" baseline="0" smtClean="0">
              <a:ln>
                <a:noFill/>
              </a:ln>
              <a:solidFill>
                <a:schemeClr val="bg1"/>
              </a:solidFill>
              <a:effectLst/>
              <a:latin typeface="Verdana" pitchFamily="34" charset="0"/>
            </a:endParaRPr>
          </a:p>
        </p:txBody>
      </p:sp>
      <p:sp>
        <p:nvSpPr>
          <p:cNvPr id="12" name="Rectangle 11"/>
          <p:cNvSpPr/>
          <p:nvPr/>
        </p:nvSpPr>
        <p:spPr bwMode="auto">
          <a:xfrm>
            <a:off x="0" y="6380573"/>
            <a:ext cx="9144000" cy="477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5300" b="1" i="0" u="none" strike="noStrike" cap="none" normalizeH="0" baseline="0" smtClean="0">
              <a:ln>
                <a:noFill/>
              </a:ln>
              <a:solidFill>
                <a:schemeClr val="bg1"/>
              </a:solidFill>
              <a:effectLst/>
              <a:latin typeface="Verdana" pitchFamily="34" charset="0"/>
            </a:endParaRPr>
          </a:p>
        </p:txBody>
      </p:sp>
      <p:sp>
        <p:nvSpPr>
          <p:cNvPr id="13" name="Rectangle 12"/>
          <p:cNvSpPr/>
          <p:nvPr/>
        </p:nvSpPr>
        <p:spPr bwMode="auto">
          <a:xfrm>
            <a:off x="0" y="6380573"/>
            <a:ext cx="9186558" cy="477427"/>
          </a:xfrm>
          <a:prstGeom prst="rect">
            <a:avLst/>
          </a:prstGeom>
          <a:solidFill>
            <a:schemeClr val="accent1"/>
          </a:solidFill>
          <a:ln>
            <a:solidFill>
              <a:schemeClr val="tx1">
                <a:lumMod val="50000"/>
                <a:lumOff val="50000"/>
              </a:schemeClr>
            </a:solidFill>
          </a:ln>
          <a:effectLst/>
          <a:extLst/>
        </p:spPr>
        <p:txBody>
          <a:bodyPr vert="horz" wrap="square" lIns="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5300" b="1" i="0" u="none" strike="noStrike" cap="none" normalizeH="0" baseline="0" smtClean="0">
              <a:ln>
                <a:noFill/>
              </a:ln>
              <a:solidFill>
                <a:schemeClr val="bg1"/>
              </a:solidFill>
              <a:effectLst/>
              <a:latin typeface="Verdana" pitchFamily="34" charset="0"/>
            </a:endParaRPr>
          </a:p>
        </p:txBody>
      </p:sp>
      <p:pic>
        <p:nvPicPr>
          <p:cNvPr id="3" name="Immagine 2"/>
          <p:cNvPicPr>
            <a:picLocks noChangeAspect="1"/>
          </p:cNvPicPr>
          <p:nvPr/>
        </p:nvPicPr>
        <p:blipFill>
          <a:blip r:embed="rId4"/>
          <a:stretch>
            <a:fillRect/>
          </a:stretch>
        </p:blipFill>
        <p:spPr>
          <a:xfrm>
            <a:off x="683568" y="1412776"/>
            <a:ext cx="7740352" cy="4871262"/>
          </a:xfrm>
          <a:prstGeom prst="rect">
            <a:avLst/>
          </a:prstGeom>
        </p:spPr>
      </p:pic>
    </p:spTree>
    <p:extLst>
      <p:ext uri="{BB962C8B-B14F-4D97-AF65-F5344CB8AC3E}">
        <p14:creationId xmlns:p14="http://schemas.microsoft.com/office/powerpoint/2010/main" val="413710598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40568" y="341784"/>
            <a:ext cx="8229600" cy="1143000"/>
          </a:xfrm>
        </p:spPr>
        <p:txBody>
          <a:bodyPr/>
          <a:lstStyle/>
          <a:p>
            <a:pPr algn="r"/>
            <a:r>
              <a:rPr lang="it-IT" sz="2800" b="1" dirty="0" smtClean="0">
                <a:solidFill>
                  <a:schemeClr val="tx1"/>
                </a:solidFill>
                <a:latin typeface="Calibri Light" panose="020F0302020204030204" pitchFamily="34" charset="0"/>
              </a:rPr>
              <a:t>La Raccolta Differenziata </a:t>
            </a:r>
            <a:r>
              <a:rPr lang="it-IT" sz="2800" b="1" dirty="0" smtClean="0">
                <a:latin typeface="Calibri Light" panose="020F0302020204030204" pitchFamily="34" charset="0"/>
              </a:rPr>
              <a:t>in</a:t>
            </a:r>
            <a:r>
              <a:rPr lang="it-IT" sz="2800" b="1" dirty="0" smtClean="0">
                <a:solidFill>
                  <a:schemeClr val="tx1"/>
                </a:solidFill>
                <a:latin typeface="Calibri Light" panose="020F0302020204030204" pitchFamily="34" charset="0"/>
              </a:rPr>
              <a:t> Lombardia </a:t>
            </a:r>
            <a:r>
              <a:rPr lang="it-IT" sz="2800" b="1" dirty="0" smtClean="0">
                <a:solidFill>
                  <a:schemeClr val="tx1"/>
                </a:solidFill>
                <a:latin typeface="Calibri Light" panose="020F0302020204030204" pitchFamily="34" charset="0"/>
              </a:rPr>
              <a:t>(dati 2017)</a:t>
            </a:r>
            <a:br>
              <a:rPr lang="it-IT" sz="2800" b="1" dirty="0" smtClean="0">
                <a:solidFill>
                  <a:schemeClr val="tx1"/>
                </a:solidFill>
                <a:latin typeface="Calibri Light" panose="020F0302020204030204" pitchFamily="34" charset="0"/>
              </a:rPr>
            </a:br>
            <a:r>
              <a:rPr lang="it-IT" sz="1800" i="1" dirty="0" smtClean="0">
                <a:solidFill>
                  <a:schemeClr val="tx1"/>
                </a:solidFill>
                <a:latin typeface="Calibri" panose="020F0502020204030204" pitchFamily="34" charset="0"/>
              </a:rPr>
              <a:t>Fonte: Rapporto ISPRA 2018</a:t>
            </a:r>
            <a:endParaRPr lang="it-IT" sz="1800" b="1" dirty="0">
              <a:solidFill>
                <a:schemeClr val="tx1"/>
              </a:solidFill>
              <a:latin typeface="Calibri Light" panose="020F0302020204030204" pitchFamily="34" charset="0"/>
            </a:endParaRPr>
          </a:p>
        </p:txBody>
      </p:sp>
      <p:cxnSp>
        <p:nvCxnSpPr>
          <p:cNvPr id="5" name="Straight Connector 14"/>
          <p:cNvCxnSpPr/>
          <p:nvPr/>
        </p:nvCxnSpPr>
        <p:spPr>
          <a:xfrm>
            <a:off x="395536" y="332656"/>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pic>
        <p:nvPicPr>
          <p:cNvPr id="6" name="Picture 2" descr="Immagine correla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5410" y="332656"/>
            <a:ext cx="889078" cy="749789"/>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p:cNvPicPr>
            <a:picLocks noChangeAspect="1"/>
          </p:cNvPicPr>
          <p:nvPr/>
        </p:nvPicPr>
        <p:blipFill>
          <a:blip r:embed="rId3"/>
          <a:stretch>
            <a:fillRect/>
          </a:stretch>
        </p:blipFill>
        <p:spPr>
          <a:xfrm>
            <a:off x="611560" y="1482010"/>
            <a:ext cx="8244408" cy="5350094"/>
          </a:xfrm>
          <a:prstGeom prst="rect">
            <a:avLst/>
          </a:prstGeom>
        </p:spPr>
      </p:pic>
    </p:spTree>
    <p:extLst>
      <p:ext uri="{BB962C8B-B14F-4D97-AF65-F5344CB8AC3E}">
        <p14:creationId xmlns:p14="http://schemas.microsoft.com/office/powerpoint/2010/main" val="275004625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532" y="1203154"/>
            <a:ext cx="8568952" cy="5387034"/>
          </a:xfrm>
          <a:prstGeom prst="rect">
            <a:avLst/>
          </a:prstGeom>
        </p:spPr>
      </p:pic>
      <p:sp>
        <p:nvSpPr>
          <p:cNvPr id="2" name="Rectangle 1"/>
          <p:cNvSpPr/>
          <p:nvPr/>
        </p:nvSpPr>
        <p:spPr>
          <a:xfrm>
            <a:off x="2030452" y="365755"/>
            <a:ext cx="4305153" cy="830997"/>
          </a:xfrm>
          <a:prstGeom prst="rect">
            <a:avLst/>
          </a:prstGeom>
        </p:spPr>
        <p:txBody>
          <a:bodyPr wrap="none">
            <a:spAutoFit/>
          </a:bodyPr>
          <a:lstStyle/>
          <a:p>
            <a:pPr algn="ctr" fontAlgn="auto">
              <a:spcBef>
                <a:spcPts val="0"/>
              </a:spcBef>
              <a:spcAft>
                <a:spcPts val="0"/>
              </a:spcAft>
            </a:pPr>
            <a:r>
              <a:rPr lang="it-IT" sz="2800" b="1" dirty="0" smtClean="0">
                <a:solidFill>
                  <a:prstClr val="black"/>
                </a:solidFill>
                <a:latin typeface="Calibri Light" panose="020F0302020204030204" pitchFamily="34" charset="0"/>
              </a:rPr>
              <a:t>Il D.lgs. 152/2006</a:t>
            </a:r>
          </a:p>
          <a:p>
            <a:pPr algn="ctr" fontAlgn="auto">
              <a:spcBef>
                <a:spcPts val="0"/>
              </a:spcBef>
              <a:spcAft>
                <a:spcPts val="0"/>
              </a:spcAft>
            </a:pPr>
            <a:r>
              <a:rPr lang="it-IT" sz="2000" dirty="0">
                <a:solidFill>
                  <a:srgbClr val="C00000"/>
                </a:solidFill>
                <a:latin typeface="Calibri Light" panose="020F0302020204030204" pitchFamily="34" charset="0"/>
              </a:rPr>
              <a:t>Struttura della parte IV dedicata ai </a:t>
            </a:r>
            <a:r>
              <a:rPr lang="it-IT" sz="2000" dirty="0" smtClean="0">
                <a:solidFill>
                  <a:srgbClr val="C00000"/>
                </a:solidFill>
                <a:latin typeface="Calibri Light" panose="020F0302020204030204" pitchFamily="34" charset="0"/>
              </a:rPr>
              <a:t>rifiuti</a:t>
            </a:r>
            <a:endParaRPr lang="it-IT" sz="2000" dirty="0">
              <a:solidFill>
                <a:srgbClr val="C00000"/>
              </a:solidFill>
              <a:latin typeface="Calibri Light" panose="020F0302020204030204" pitchFamily="34" charset="0"/>
            </a:endParaRPr>
          </a:p>
        </p:txBody>
      </p:sp>
      <p:cxnSp>
        <p:nvCxnSpPr>
          <p:cNvPr id="5" name="Straight Connector 4"/>
          <p:cNvCxnSpPr/>
          <p:nvPr/>
        </p:nvCxnSpPr>
        <p:spPr>
          <a:xfrm>
            <a:off x="395536" y="260648"/>
            <a:ext cx="8280920"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sp>
        <p:nvSpPr>
          <p:cNvPr id="3" name="Rectangle 2"/>
          <p:cNvSpPr/>
          <p:nvPr/>
        </p:nvSpPr>
        <p:spPr>
          <a:xfrm>
            <a:off x="2447173" y="4099768"/>
            <a:ext cx="3888432" cy="2123658"/>
          </a:xfrm>
          <a:prstGeom prst="rect">
            <a:avLst/>
          </a:prstGeom>
          <a:ln>
            <a:solidFill>
              <a:schemeClr val="accent1"/>
            </a:solidFill>
            <a:prstDash val="sysDash"/>
          </a:ln>
        </p:spPr>
        <p:txBody>
          <a:bodyPr wrap="square">
            <a:spAutoFit/>
          </a:bodyPr>
          <a:lstStyle/>
          <a:p>
            <a:pPr marL="171450" indent="-171450">
              <a:buFont typeface="Arial" panose="020B0604020202020204" pitchFamily="34" charset="0"/>
              <a:buChar char="•"/>
            </a:pPr>
            <a:r>
              <a:rPr lang="it-IT" sz="1100" dirty="0" smtClean="0">
                <a:solidFill>
                  <a:schemeClr val="tx1">
                    <a:lumMod val="50000"/>
                    <a:lumOff val="50000"/>
                  </a:schemeClr>
                </a:solidFill>
                <a:latin typeface="+mn-lt"/>
              </a:rPr>
              <a:t>RAEE</a:t>
            </a:r>
          </a:p>
          <a:p>
            <a:pPr marL="171450" indent="-171450">
              <a:buFont typeface="Arial" panose="020B0604020202020204" pitchFamily="34" charset="0"/>
              <a:buChar char="•"/>
            </a:pPr>
            <a:r>
              <a:rPr lang="it-IT" sz="1100" dirty="0" smtClean="0">
                <a:solidFill>
                  <a:schemeClr val="tx1">
                    <a:lumMod val="50000"/>
                    <a:lumOff val="50000"/>
                  </a:schemeClr>
                </a:solidFill>
                <a:latin typeface="+mn-lt"/>
              </a:rPr>
              <a:t>Rifiuti sanitari</a:t>
            </a:r>
          </a:p>
          <a:p>
            <a:pPr marL="171450" indent="-171450">
              <a:buFont typeface="Arial" panose="020B0604020202020204" pitchFamily="34" charset="0"/>
              <a:buChar char="•"/>
            </a:pPr>
            <a:r>
              <a:rPr lang="it-IT" sz="1100" dirty="0">
                <a:solidFill>
                  <a:schemeClr val="tx1">
                    <a:lumMod val="50000"/>
                    <a:lumOff val="50000"/>
                  </a:schemeClr>
                </a:solidFill>
                <a:latin typeface="+mn-lt"/>
              </a:rPr>
              <a:t>V</a:t>
            </a:r>
            <a:r>
              <a:rPr lang="it-IT" sz="1100" dirty="0" smtClean="0">
                <a:solidFill>
                  <a:schemeClr val="tx1">
                    <a:lumMod val="50000"/>
                    <a:lumOff val="50000"/>
                  </a:schemeClr>
                </a:solidFill>
                <a:latin typeface="+mn-lt"/>
              </a:rPr>
              <a:t>eicoli fuori uso </a:t>
            </a:r>
          </a:p>
          <a:p>
            <a:pPr marL="171450" indent="-171450">
              <a:buFont typeface="Arial" panose="020B0604020202020204" pitchFamily="34" charset="0"/>
              <a:buChar char="•"/>
            </a:pPr>
            <a:r>
              <a:rPr lang="it-IT" sz="1100" dirty="0">
                <a:solidFill>
                  <a:schemeClr val="tx1">
                    <a:lumMod val="50000"/>
                    <a:lumOff val="50000"/>
                  </a:schemeClr>
                </a:solidFill>
                <a:latin typeface="+mn-lt"/>
              </a:rPr>
              <a:t>P</a:t>
            </a:r>
            <a:r>
              <a:rPr lang="it-IT" sz="1100" dirty="0" smtClean="0">
                <a:solidFill>
                  <a:schemeClr val="tx1">
                    <a:lumMod val="50000"/>
                    <a:lumOff val="50000"/>
                  </a:schemeClr>
                </a:solidFill>
                <a:latin typeface="+mn-lt"/>
              </a:rPr>
              <a:t>rodotti </a:t>
            </a:r>
            <a:r>
              <a:rPr lang="it-IT" sz="1100" dirty="0">
                <a:solidFill>
                  <a:schemeClr val="tx1">
                    <a:lumMod val="50000"/>
                    <a:lumOff val="50000"/>
                  </a:schemeClr>
                </a:solidFill>
                <a:latin typeface="+mn-lt"/>
              </a:rPr>
              <a:t>contenenti </a:t>
            </a:r>
            <a:r>
              <a:rPr lang="it-IT" sz="1100" dirty="0" smtClean="0">
                <a:solidFill>
                  <a:schemeClr val="tx1">
                    <a:lumMod val="50000"/>
                    <a:lumOff val="50000"/>
                  </a:schemeClr>
                </a:solidFill>
                <a:latin typeface="+mn-lt"/>
              </a:rPr>
              <a:t>amianto</a:t>
            </a:r>
            <a:endParaRPr lang="it-IT" sz="1100" dirty="0">
              <a:solidFill>
                <a:schemeClr val="tx1">
                  <a:lumMod val="50000"/>
                  <a:lumOff val="50000"/>
                </a:schemeClr>
              </a:solidFill>
              <a:latin typeface="+mn-lt"/>
            </a:endParaRPr>
          </a:p>
          <a:p>
            <a:pPr marL="171450" indent="-171450">
              <a:buFont typeface="Arial" panose="020B0604020202020204" pitchFamily="34" charset="0"/>
              <a:buChar char="•"/>
            </a:pPr>
            <a:r>
              <a:rPr lang="it-IT" sz="1100" dirty="0" smtClean="0">
                <a:solidFill>
                  <a:schemeClr val="tx1">
                    <a:lumMod val="50000"/>
                    <a:lumOff val="50000"/>
                  </a:schemeClr>
                </a:solidFill>
                <a:latin typeface="+mn-lt"/>
              </a:rPr>
              <a:t>PFU</a:t>
            </a:r>
            <a:endParaRPr lang="it-IT" sz="1100" dirty="0">
              <a:solidFill>
                <a:schemeClr val="tx1">
                  <a:lumMod val="50000"/>
                  <a:lumOff val="50000"/>
                </a:schemeClr>
              </a:solidFill>
              <a:latin typeface="+mn-lt"/>
            </a:endParaRPr>
          </a:p>
          <a:p>
            <a:pPr marL="171450" indent="-171450">
              <a:buFont typeface="Arial" panose="020B0604020202020204" pitchFamily="34" charset="0"/>
              <a:buChar char="•"/>
            </a:pPr>
            <a:r>
              <a:rPr lang="it-IT" sz="1100" dirty="0" smtClean="0">
                <a:solidFill>
                  <a:schemeClr val="tx1">
                    <a:lumMod val="50000"/>
                    <a:lumOff val="50000"/>
                  </a:schemeClr>
                </a:solidFill>
                <a:latin typeface="+mn-lt"/>
              </a:rPr>
              <a:t>CdR</a:t>
            </a:r>
            <a:endParaRPr lang="it-IT" sz="1100" dirty="0">
              <a:solidFill>
                <a:schemeClr val="tx1">
                  <a:lumMod val="50000"/>
                  <a:lumOff val="50000"/>
                </a:schemeClr>
              </a:solidFill>
              <a:latin typeface="+mn-lt"/>
            </a:endParaRPr>
          </a:p>
          <a:p>
            <a:pPr marL="171450" indent="-171450">
              <a:buFont typeface="Arial" panose="020B0604020202020204" pitchFamily="34" charset="0"/>
              <a:buChar char="•"/>
            </a:pPr>
            <a:r>
              <a:rPr lang="it-IT" sz="1100" dirty="0" smtClean="0">
                <a:solidFill>
                  <a:schemeClr val="tx1">
                    <a:lumMod val="50000"/>
                    <a:lumOff val="50000"/>
                  </a:schemeClr>
                </a:solidFill>
                <a:latin typeface="+mn-lt"/>
              </a:rPr>
              <a:t>Rifiuti da costruzione e demolizione</a:t>
            </a:r>
            <a:endParaRPr lang="it-IT" sz="1100" dirty="0">
              <a:solidFill>
                <a:schemeClr val="tx1">
                  <a:lumMod val="50000"/>
                  <a:lumOff val="50000"/>
                </a:schemeClr>
              </a:solidFill>
              <a:latin typeface="+mn-lt"/>
            </a:endParaRPr>
          </a:p>
          <a:p>
            <a:pPr marL="171450" indent="-171450">
              <a:buFont typeface="Arial" panose="020B0604020202020204" pitchFamily="34" charset="0"/>
              <a:buChar char="•"/>
            </a:pPr>
            <a:r>
              <a:rPr lang="it-IT" sz="1100" dirty="0" smtClean="0">
                <a:solidFill>
                  <a:schemeClr val="tx1">
                    <a:lumMod val="50000"/>
                    <a:lumOff val="50000"/>
                  </a:schemeClr>
                </a:solidFill>
                <a:latin typeface="+mn-lt"/>
              </a:rPr>
              <a:t>Rifiuti </a:t>
            </a:r>
            <a:r>
              <a:rPr lang="it-IT" sz="1100" dirty="0">
                <a:solidFill>
                  <a:schemeClr val="tx1">
                    <a:lumMod val="50000"/>
                    <a:lumOff val="50000"/>
                  </a:schemeClr>
                </a:solidFill>
                <a:latin typeface="+mn-lt"/>
              </a:rPr>
              <a:t>prodotti dalle navi </a:t>
            </a:r>
            <a:endParaRPr lang="it-IT" sz="1100" dirty="0" smtClean="0">
              <a:solidFill>
                <a:schemeClr val="tx1">
                  <a:lumMod val="50000"/>
                  <a:lumOff val="50000"/>
                </a:schemeClr>
              </a:solidFill>
              <a:latin typeface="+mn-lt"/>
            </a:endParaRPr>
          </a:p>
          <a:p>
            <a:pPr marL="171450" indent="-171450">
              <a:buFont typeface="Arial" panose="020B0604020202020204" pitchFamily="34" charset="0"/>
              <a:buChar char="•"/>
            </a:pPr>
            <a:r>
              <a:rPr lang="it-IT" sz="1100" dirty="0" smtClean="0">
                <a:solidFill>
                  <a:schemeClr val="tx1">
                    <a:lumMod val="50000"/>
                    <a:lumOff val="50000"/>
                  </a:schemeClr>
                </a:solidFill>
                <a:latin typeface="+mn-lt"/>
              </a:rPr>
              <a:t>Oli </a:t>
            </a:r>
            <a:r>
              <a:rPr lang="it-IT" sz="1100" dirty="0">
                <a:solidFill>
                  <a:schemeClr val="tx1">
                    <a:lumMod val="50000"/>
                    <a:lumOff val="50000"/>
                  </a:schemeClr>
                </a:solidFill>
                <a:latin typeface="+mn-lt"/>
              </a:rPr>
              <a:t>e </a:t>
            </a:r>
            <a:r>
              <a:rPr lang="it-IT" sz="1100" dirty="0" smtClean="0">
                <a:solidFill>
                  <a:schemeClr val="tx1">
                    <a:lumMod val="50000"/>
                    <a:lumOff val="50000"/>
                  </a:schemeClr>
                </a:solidFill>
                <a:latin typeface="+mn-lt"/>
              </a:rPr>
              <a:t>grassi </a:t>
            </a:r>
            <a:r>
              <a:rPr lang="it-IT" sz="1100" dirty="0">
                <a:solidFill>
                  <a:schemeClr val="tx1">
                    <a:lumMod val="50000"/>
                    <a:lumOff val="50000"/>
                  </a:schemeClr>
                </a:solidFill>
                <a:latin typeface="+mn-lt"/>
              </a:rPr>
              <a:t>vegetali ed animali </a:t>
            </a:r>
            <a:r>
              <a:rPr lang="it-IT" sz="1100" dirty="0" smtClean="0">
                <a:solidFill>
                  <a:schemeClr val="tx1">
                    <a:lumMod val="50000"/>
                    <a:lumOff val="50000"/>
                  </a:schemeClr>
                </a:solidFill>
                <a:latin typeface="+mn-lt"/>
              </a:rPr>
              <a:t>esausti (CONOE)</a:t>
            </a:r>
            <a:endParaRPr lang="it-IT" sz="1100" dirty="0">
              <a:solidFill>
                <a:schemeClr val="tx1">
                  <a:lumMod val="50000"/>
                  <a:lumOff val="50000"/>
                </a:schemeClr>
              </a:solidFill>
              <a:latin typeface="+mn-lt"/>
            </a:endParaRPr>
          </a:p>
          <a:p>
            <a:pPr marL="171450" indent="-171450">
              <a:buFont typeface="Arial" panose="020B0604020202020204" pitchFamily="34" charset="0"/>
              <a:buChar char="•"/>
            </a:pPr>
            <a:r>
              <a:rPr lang="it-IT" sz="1100" dirty="0" smtClean="0">
                <a:solidFill>
                  <a:schemeClr val="tx1">
                    <a:lumMod val="50000"/>
                    <a:lumOff val="50000"/>
                  </a:schemeClr>
                </a:solidFill>
                <a:latin typeface="+mn-lt"/>
              </a:rPr>
              <a:t>Rifiuti di beni </a:t>
            </a:r>
            <a:r>
              <a:rPr lang="it-IT" sz="1100" dirty="0">
                <a:solidFill>
                  <a:schemeClr val="tx1">
                    <a:lumMod val="50000"/>
                    <a:lumOff val="50000"/>
                  </a:schemeClr>
                </a:solidFill>
                <a:latin typeface="+mn-lt"/>
              </a:rPr>
              <a:t>in </a:t>
            </a:r>
            <a:r>
              <a:rPr lang="it-IT" sz="1100" dirty="0" smtClean="0">
                <a:solidFill>
                  <a:schemeClr val="tx1">
                    <a:lumMod val="50000"/>
                    <a:lumOff val="50000"/>
                  </a:schemeClr>
                </a:solidFill>
                <a:latin typeface="+mn-lt"/>
              </a:rPr>
              <a:t>polietilene (Polieco)</a:t>
            </a:r>
            <a:endParaRPr lang="it-IT" sz="1100" dirty="0">
              <a:solidFill>
                <a:schemeClr val="tx1">
                  <a:lumMod val="50000"/>
                  <a:lumOff val="50000"/>
                </a:schemeClr>
              </a:solidFill>
              <a:latin typeface="+mn-lt"/>
            </a:endParaRPr>
          </a:p>
          <a:p>
            <a:pPr marL="171450" indent="-171450">
              <a:buFont typeface="Arial" panose="020B0604020202020204" pitchFamily="34" charset="0"/>
              <a:buChar char="•"/>
            </a:pPr>
            <a:r>
              <a:rPr lang="it-IT" sz="1100" dirty="0" smtClean="0">
                <a:solidFill>
                  <a:schemeClr val="tx1">
                    <a:lumMod val="50000"/>
                    <a:lumOff val="50000"/>
                  </a:schemeClr>
                </a:solidFill>
                <a:latin typeface="+mn-lt"/>
              </a:rPr>
              <a:t>Batterie </a:t>
            </a:r>
            <a:r>
              <a:rPr lang="it-IT" sz="1100" dirty="0">
                <a:solidFill>
                  <a:schemeClr val="tx1">
                    <a:lumMod val="50000"/>
                    <a:lumOff val="50000"/>
                  </a:schemeClr>
                </a:solidFill>
                <a:latin typeface="+mn-lt"/>
              </a:rPr>
              <a:t>al piombo esauste e </a:t>
            </a:r>
            <a:r>
              <a:rPr lang="it-IT" sz="1100" dirty="0" smtClean="0">
                <a:solidFill>
                  <a:schemeClr val="tx1">
                    <a:lumMod val="50000"/>
                    <a:lumOff val="50000"/>
                  </a:schemeClr>
                </a:solidFill>
                <a:latin typeface="+mn-lt"/>
              </a:rPr>
              <a:t>rifiuti piombosi (COBAT)</a:t>
            </a:r>
            <a:endParaRPr lang="it-IT" sz="1100" dirty="0">
              <a:solidFill>
                <a:schemeClr val="tx1">
                  <a:lumMod val="50000"/>
                  <a:lumOff val="50000"/>
                </a:schemeClr>
              </a:solidFill>
              <a:latin typeface="+mn-lt"/>
            </a:endParaRPr>
          </a:p>
          <a:p>
            <a:pPr marL="171450" indent="-171450">
              <a:buFont typeface="Arial" panose="020B0604020202020204" pitchFamily="34" charset="0"/>
              <a:buChar char="•"/>
            </a:pPr>
            <a:r>
              <a:rPr lang="it-IT" sz="1100" dirty="0" smtClean="0">
                <a:solidFill>
                  <a:schemeClr val="tx1">
                    <a:lumMod val="50000"/>
                    <a:lumOff val="50000"/>
                  </a:schemeClr>
                </a:solidFill>
                <a:latin typeface="+mn-lt"/>
              </a:rPr>
              <a:t>Oli </a:t>
            </a:r>
            <a:r>
              <a:rPr lang="it-IT" sz="1100" dirty="0">
                <a:solidFill>
                  <a:schemeClr val="tx1">
                    <a:lumMod val="50000"/>
                    <a:lumOff val="50000"/>
                  </a:schemeClr>
                </a:solidFill>
                <a:latin typeface="+mn-lt"/>
              </a:rPr>
              <a:t>minerali </a:t>
            </a:r>
            <a:r>
              <a:rPr lang="it-IT" sz="1100" dirty="0" smtClean="0">
                <a:solidFill>
                  <a:schemeClr val="tx1">
                    <a:lumMod val="50000"/>
                    <a:lumOff val="50000"/>
                  </a:schemeClr>
                </a:solidFill>
                <a:latin typeface="+mn-lt"/>
              </a:rPr>
              <a:t>usati</a:t>
            </a:r>
            <a:r>
              <a:rPr lang="it-IT" sz="1100" dirty="0">
                <a:solidFill>
                  <a:schemeClr val="tx1">
                    <a:lumMod val="50000"/>
                    <a:lumOff val="50000"/>
                  </a:schemeClr>
                </a:solidFill>
                <a:latin typeface="+mn-lt"/>
              </a:rPr>
              <a:t> </a:t>
            </a:r>
            <a:r>
              <a:rPr lang="it-IT" sz="1100" dirty="0" smtClean="0">
                <a:solidFill>
                  <a:schemeClr val="tx1">
                    <a:lumMod val="50000"/>
                    <a:lumOff val="50000"/>
                  </a:schemeClr>
                </a:solidFill>
                <a:latin typeface="+mn-lt"/>
              </a:rPr>
              <a:t>(COOU)</a:t>
            </a:r>
            <a:endParaRPr lang="it-IT" sz="1100" dirty="0">
              <a:solidFill>
                <a:schemeClr val="tx1">
                  <a:lumMod val="50000"/>
                  <a:lumOff val="50000"/>
                </a:schemeClr>
              </a:solidFill>
              <a:latin typeface="+mn-lt"/>
            </a:endParaRPr>
          </a:p>
        </p:txBody>
      </p:sp>
      <p:cxnSp>
        <p:nvCxnSpPr>
          <p:cNvPr id="6" name="Straight Arrow Connector 5"/>
          <p:cNvCxnSpPr/>
          <p:nvPr/>
        </p:nvCxnSpPr>
        <p:spPr>
          <a:xfrm>
            <a:off x="3491880" y="3584684"/>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08509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eviewTheme">
  <a:themeElements>
    <a:clrScheme name="First Slide 13">
      <a:dk1>
        <a:srgbClr val="000000"/>
      </a:dk1>
      <a:lt1>
        <a:srgbClr val="FFFFFF"/>
      </a:lt1>
      <a:dk2>
        <a:srgbClr val="000000"/>
      </a:dk2>
      <a:lt2>
        <a:srgbClr val="808080"/>
      </a:lt2>
      <a:accent1>
        <a:srgbClr val="CCCCCC"/>
      </a:accent1>
      <a:accent2>
        <a:srgbClr val="FFD624"/>
      </a:accent2>
      <a:accent3>
        <a:srgbClr val="FFFFFF"/>
      </a:accent3>
      <a:accent4>
        <a:srgbClr val="000000"/>
      </a:accent4>
      <a:accent5>
        <a:srgbClr val="E2E2E2"/>
      </a:accent5>
      <a:accent6>
        <a:srgbClr val="E7C220"/>
      </a:accent6>
      <a:hlink>
        <a:srgbClr val="006FB4"/>
      </a:hlink>
      <a:folHlink>
        <a:srgbClr val="2F9AFB"/>
      </a:folHlink>
    </a:clrScheme>
    <a:fontScheme name="First Slid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5300" b="1" i="0" u="none" strike="noStrike" cap="none" normalizeH="0" baseline="0" smtClean="0">
            <a:ln>
              <a:noFill/>
            </a:ln>
            <a:solidFill>
              <a:schemeClr val="bg1"/>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5300" b="1" i="0" u="none" strike="noStrike" cap="none" normalizeH="0" baseline="0" smtClean="0">
            <a:ln>
              <a:noFill/>
            </a:ln>
            <a:solidFill>
              <a:schemeClr val="bg1"/>
            </a:solidFill>
            <a:effectLst/>
            <a:latin typeface="Verdana" pitchFamily="34" charset="0"/>
          </a:defRPr>
        </a:defPPr>
      </a:lstStyle>
    </a:lnDef>
  </a:objectDefaults>
  <a:extraClrSchemeLst>
    <a:extraClrScheme>
      <a:clrScheme name="First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irst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irst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irst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irst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irst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irst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irst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irst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irst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irst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irst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First Slide 13">
        <a:dk1>
          <a:srgbClr val="000000"/>
        </a:dk1>
        <a:lt1>
          <a:srgbClr val="FFFFFF"/>
        </a:lt1>
        <a:dk2>
          <a:srgbClr val="000000"/>
        </a:dk2>
        <a:lt2>
          <a:srgbClr val="808080"/>
        </a:lt2>
        <a:accent1>
          <a:srgbClr val="CCCCCC"/>
        </a:accent1>
        <a:accent2>
          <a:srgbClr val="FFD624"/>
        </a:accent2>
        <a:accent3>
          <a:srgbClr val="FFFFFF"/>
        </a:accent3>
        <a:accent4>
          <a:srgbClr val="000000"/>
        </a:accent4>
        <a:accent5>
          <a:srgbClr val="E2E2E2"/>
        </a:accent5>
        <a:accent6>
          <a:srgbClr val="E7C220"/>
        </a:accent6>
        <a:hlink>
          <a:srgbClr val="006FB4"/>
        </a:hlink>
        <a:folHlink>
          <a:srgbClr val="2F9AFB"/>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irst Slide">
  <a:themeElements>
    <a:clrScheme name="First Slide 13">
      <a:dk1>
        <a:srgbClr val="000000"/>
      </a:dk1>
      <a:lt1>
        <a:srgbClr val="FFFFFF"/>
      </a:lt1>
      <a:dk2>
        <a:srgbClr val="000000"/>
      </a:dk2>
      <a:lt2>
        <a:srgbClr val="808080"/>
      </a:lt2>
      <a:accent1>
        <a:srgbClr val="CCCCCC"/>
      </a:accent1>
      <a:accent2>
        <a:srgbClr val="FFD624"/>
      </a:accent2>
      <a:accent3>
        <a:srgbClr val="FFFFFF"/>
      </a:accent3>
      <a:accent4>
        <a:srgbClr val="000000"/>
      </a:accent4>
      <a:accent5>
        <a:srgbClr val="E2E2E2"/>
      </a:accent5>
      <a:accent6>
        <a:srgbClr val="E7C220"/>
      </a:accent6>
      <a:hlink>
        <a:srgbClr val="006FB4"/>
      </a:hlink>
      <a:folHlink>
        <a:srgbClr val="2F9AFB"/>
      </a:folHlink>
    </a:clrScheme>
    <a:fontScheme name="First Slid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5300" b="1" i="0" u="none" strike="noStrike" cap="none" normalizeH="0" baseline="0" smtClean="0">
            <a:ln>
              <a:noFill/>
            </a:ln>
            <a:solidFill>
              <a:schemeClr val="bg1"/>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5300" b="1" i="0" u="none" strike="noStrike" cap="none" normalizeH="0" baseline="0" smtClean="0">
            <a:ln>
              <a:noFill/>
            </a:ln>
            <a:solidFill>
              <a:schemeClr val="bg1"/>
            </a:solidFill>
            <a:effectLst/>
            <a:latin typeface="Verdana" pitchFamily="34" charset="0"/>
          </a:defRPr>
        </a:defPPr>
      </a:lstStyle>
    </a:lnDef>
  </a:objectDefaults>
  <a:extraClrSchemeLst>
    <a:extraClrScheme>
      <a:clrScheme name="First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irst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irst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irst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irst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irst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irst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irst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irst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irst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irst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irst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First Slide 13">
        <a:dk1>
          <a:srgbClr val="000000"/>
        </a:dk1>
        <a:lt1>
          <a:srgbClr val="FFFFFF"/>
        </a:lt1>
        <a:dk2>
          <a:srgbClr val="000000"/>
        </a:dk2>
        <a:lt2>
          <a:srgbClr val="808080"/>
        </a:lt2>
        <a:accent1>
          <a:srgbClr val="CCCCCC"/>
        </a:accent1>
        <a:accent2>
          <a:srgbClr val="FFD624"/>
        </a:accent2>
        <a:accent3>
          <a:srgbClr val="FFFFFF"/>
        </a:accent3>
        <a:accent4>
          <a:srgbClr val="000000"/>
        </a:accent4>
        <a:accent5>
          <a:srgbClr val="E2E2E2"/>
        </a:accent5>
        <a:accent6>
          <a:srgbClr val="E7C220"/>
        </a:accent6>
        <a:hlink>
          <a:srgbClr val="006FB4"/>
        </a:hlink>
        <a:folHlink>
          <a:srgbClr val="2F9AF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First Slide">
  <a:themeElements>
    <a:clrScheme name="First Slide 13">
      <a:dk1>
        <a:srgbClr val="000000"/>
      </a:dk1>
      <a:lt1>
        <a:srgbClr val="FFFFFF"/>
      </a:lt1>
      <a:dk2>
        <a:srgbClr val="000000"/>
      </a:dk2>
      <a:lt2>
        <a:srgbClr val="808080"/>
      </a:lt2>
      <a:accent1>
        <a:srgbClr val="CCCCCC"/>
      </a:accent1>
      <a:accent2>
        <a:srgbClr val="FFD624"/>
      </a:accent2>
      <a:accent3>
        <a:srgbClr val="FFFFFF"/>
      </a:accent3>
      <a:accent4>
        <a:srgbClr val="000000"/>
      </a:accent4>
      <a:accent5>
        <a:srgbClr val="E2E2E2"/>
      </a:accent5>
      <a:accent6>
        <a:srgbClr val="E7C220"/>
      </a:accent6>
      <a:hlink>
        <a:srgbClr val="006FB4"/>
      </a:hlink>
      <a:folHlink>
        <a:srgbClr val="2F9AFB"/>
      </a:folHlink>
    </a:clrScheme>
    <a:fontScheme name="First Slid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5300" b="1" i="0" u="none" strike="noStrike" cap="none" normalizeH="0" baseline="0" smtClean="0">
            <a:ln>
              <a:noFill/>
            </a:ln>
            <a:solidFill>
              <a:schemeClr val="bg1"/>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5300" b="1" i="0" u="none" strike="noStrike" cap="none" normalizeH="0" baseline="0" smtClean="0">
            <a:ln>
              <a:noFill/>
            </a:ln>
            <a:solidFill>
              <a:schemeClr val="bg1"/>
            </a:solidFill>
            <a:effectLst/>
            <a:latin typeface="Verdana" pitchFamily="34" charset="0"/>
          </a:defRPr>
        </a:defPPr>
      </a:lstStyle>
    </a:lnDef>
  </a:objectDefaults>
  <a:extraClrSchemeLst>
    <a:extraClrScheme>
      <a:clrScheme name="First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irst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irst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irst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irst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irst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irst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irst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irst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irst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irst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irst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First Slide 13">
        <a:dk1>
          <a:srgbClr val="000000"/>
        </a:dk1>
        <a:lt1>
          <a:srgbClr val="FFFFFF"/>
        </a:lt1>
        <a:dk2>
          <a:srgbClr val="000000"/>
        </a:dk2>
        <a:lt2>
          <a:srgbClr val="808080"/>
        </a:lt2>
        <a:accent1>
          <a:srgbClr val="CCCCCC"/>
        </a:accent1>
        <a:accent2>
          <a:srgbClr val="FFD624"/>
        </a:accent2>
        <a:accent3>
          <a:srgbClr val="FFFFFF"/>
        </a:accent3>
        <a:accent4>
          <a:srgbClr val="000000"/>
        </a:accent4>
        <a:accent5>
          <a:srgbClr val="E2E2E2"/>
        </a:accent5>
        <a:accent6>
          <a:srgbClr val="E7C220"/>
        </a:accent6>
        <a:hlink>
          <a:srgbClr val="006FB4"/>
        </a:hlink>
        <a:folHlink>
          <a:srgbClr val="2F9AF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First Slide">
  <a:themeElements>
    <a:clrScheme name="First Slide 13">
      <a:dk1>
        <a:srgbClr val="000000"/>
      </a:dk1>
      <a:lt1>
        <a:srgbClr val="FFFFFF"/>
      </a:lt1>
      <a:dk2>
        <a:srgbClr val="000000"/>
      </a:dk2>
      <a:lt2>
        <a:srgbClr val="808080"/>
      </a:lt2>
      <a:accent1>
        <a:srgbClr val="CCCCCC"/>
      </a:accent1>
      <a:accent2>
        <a:srgbClr val="FFD624"/>
      </a:accent2>
      <a:accent3>
        <a:srgbClr val="FFFFFF"/>
      </a:accent3>
      <a:accent4>
        <a:srgbClr val="000000"/>
      </a:accent4>
      <a:accent5>
        <a:srgbClr val="E2E2E2"/>
      </a:accent5>
      <a:accent6>
        <a:srgbClr val="E7C220"/>
      </a:accent6>
      <a:hlink>
        <a:srgbClr val="006FB4"/>
      </a:hlink>
      <a:folHlink>
        <a:srgbClr val="2F9AFB"/>
      </a:folHlink>
    </a:clrScheme>
    <a:fontScheme name="First Slid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5300" b="1" i="0" u="none" strike="noStrike" cap="none" normalizeH="0" baseline="0" smtClean="0">
            <a:ln>
              <a:noFill/>
            </a:ln>
            <a:solidFill>
              <a:schemeClr val="bg1"/>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5300" b="1" i="0" u="none" strike="noStrike" cap="none" normalizeH="0" baseline="0" smtClean="0">
            <a:ln>
              <a:noFill/>
            </a:ln>
            <a:solidFill>
              <a:schemeClr val="bg1"/>
            </a:solidFill>
            <a:effectLst/>
            <a:latin typeface="Verdana" pitchFamily="34" charset="0"/>
          </a:defRPr>
        </a:defPPr>
      </a:lstStyle>
    </a:lnDef>
  </a:objectDefaults>
  <a:extraClrSchemeLst>
    <a:extraClrScheme>
      <a:clrScheme name="First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irst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irst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irst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irst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irst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irst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irst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irst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irst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irst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irst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First Slide 13">
        <a:dk1>
          <a:srgbClr val="000000"/>
        </a:dk1>
        <a:lt1>
          <a:srgbClr val="FFFFFF"/>
        </a:lt1>
        <a:dk2>
          <a:srgbClr val="000000"/>
        </a:dk2>
        <a:lt2>
          <a:srgbClr val="808080"/>
        </a:lt2>
        <a:accent1>
          <a:srgbClr val="CCCCCC"/>
        </a:accent1>
        <a:accent2>
          <a:srgbClr val="FFD624"/>
        </a:accent2>
        <a:accent3>
          <a:srgbClr val="FFFFFF"/>
        </a:accent3>
        <a:accent4>
          <a:srgbClr val="000000"/>
        </a:accent4>
        <a:accent5>
          <a:srgbClr val="E2E2E2"/>
        </a:accent5>
        <a:accent6>
          <a:srgbClr val="E7C220"/>
        </a:accent6>
        <a:hlink>
          <a:srgbClr val="006FB4"/>
        </a:hlink>
        <a:folHlink>
          <a:srgbClr val="2F9AFB"/>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First Slide">
  <a:themeElements>
    <a:clrScheme name="First Slide 13">
      <a:dk1>
        <a:srgbClr val="000000"/>
      </a:dk1>
      <a:lt1>
        <a:srgbClr val="FFFFFF"/>
      </a:lt1>
      <a:dk2>
        <a:srgbClr val="000000"/>
      </a:dk2>
      <a:lt2>
        <a:srgbClr val="808080"/>
      </a:lt2>
      <a:accent1>
        <a:srgbClr val="CCCCCC"/>
      </a:accent1>
      <a:accent2>
        <a:srgbClr val="FFD624"/>
      </a:accent2>
      <a:accent3>
        <a:srgbClr val="FFFFFF"/>
      </a:accent3>
      <a:accent4>
        <a:srgbClr val="000000"/>
      </a:accent4>
      <a:accent5>
        <a:srgbClr val="E2E2E2"/>
      </a:accent5>
      <a:accent6>
        <a:srgbClr val="E7C220"/>
      </a:accent6>
      <a:hlink>
        <a:srgbClr val="006FB4"/>
      </a:hlink>
      <a:folHlink>
        <a:srgbClr val="2F9AFB"/>
      </a:folHlink>
    </a:clrScheme>
    <a:fontScheme name="First Slid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5300" b="1" i="0" u="none" strike="noStrike" cap="none" normalizeH="0" baseline="0" smtClean="0">
            <a:ln>
              <a:noFill/>
            </a:ln>
            <a:solidFill>
              <a:schemeClr val="bg1"/>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5300" b="1" i="0" u="none" strike="noStrike" cap="none" normalizeH="0" baseline="0" smtClean="0">
            <a:ln>
              <a:noFill/>
            </a:ln>
            <a:solidFill>
              <a:schemeClr val="bg1"/>
            </a:solidFill>
            <a:effectLst/>
            <a:latin typeface="Verdana" pitchFamily="34" charset="0"/>
          </a:defRPr>
        </a:defPPr>
      </a:lstStyle>
    </a:lnDef>
  </a:objectDefaults>
  <a:extraClrSchemeLst>
    <a:extraClrScheme>
      <a:clrScheme name="First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irst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irst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irst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irst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irst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irst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irst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irst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irst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irst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irst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First Slide 13">
        <a:dk1>
          <a:srgbClr val="000000"/>
        </a:dk1>
        <a:lt1>
          <a:srgbClr val="FFFFFF"/>
        </a:lt1>
        <a:dk2>
          <a:srgbClr val="000000"/>
        </a:dk2>
        <a:lt2>
          <a:srgbClr val="808080"/>
        </a:lt2>
        <a:accent1>
          <a:srgbClr val="CCCCCC"/>
        </a:accent1>
        <a:accent2>
          <a:srgbClr val="FFD624"/>
        </a:accent2>
        <a:accent3>
          <a:srgbClr val="FFFFFF"/>
        </a:accent3>
        <a:accent4>
          <a:srgbClr val="000000"/>
        </a:accent4>
        <a:accent5>
          <a:srgbClr val="E2E2E2"/>
        </a:accent5>
        <a:accent6>
          <a:srgbClr val="E7C220"/>
        </a:accent6>
        <a:hlink>
          <a:srgbClr val="006FB4"/>
        </a:hlink>
        <a:folHlink>
          <a:srgbClr val="2F9AFB"/>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ReviewTheme">
  <a:themeElements>
    <a:clrScheme name="Circular Economy">
      <a:dk1>
        <a:srgbClr val="0067B0"/>
      </a:dk1>
      <a:lt1>
        <a:srgbClr val="FFFFFF"/>
      </a:lt1>
      <a:dk2>
        <a:srgbClr val="004494"/>
      </a:dk2>
      <a:lt2>
        <a:srgbClr val="716554"/>
      </a:lt2>
      <a:accent1>
        <a:srgbClr val="0E7791"/>
      </a:accent1>
      <a:accent2>
        <a:srgbClr val="759A2C"/>
      </a:accent2>
      <a:accent3>
        <a:srgbClr val="EBA523"/>
      </a:accent3>
      <a:accent4>
        <a:srgbClr val="EA5C12"/>
      </a:accent4>
      <a:accent5>
        <a:srgbClr val="B4DFEE"/>
      </a:accent5>
      <a:accent6>
        <a:srgbClr val="FFD624"/>
      </a:accent6>
      <a:hlink>
        <a:srgbClr val="7030A0"/>
      </a:hlink>
      <a:folHlink>
        <a:srgbClr val="C00000"/>
      </a:folHlink>
    </a:clrScheme>
    <a:fontScheme name="First Slid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5300" b="1" i="0" u="none" strike="noStrike" cap="none" normalizeH="0" baseline="0" smtClean="0">
            <a:ln>
              <a:noFill/>
            </a:ln>
            <a:solidFill>
              <a:schemeClr val="bg1"/>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5300" b="1" i="0" u="none" strike="noStrike" cap="none" normalizeH="0" baseline="0" smtClean="0">
            <a:ln>
              <a:noFill/>
            </a:ln>
            <a:solidFill>
              <a:schemeClr val="bg1"/>
            </a:solidFill>
            <a:effectLst/>
            <a:latin typeface="Verdana" pitchFamily="34" charset="0"/>
          </a:defRPr>
        </a:defPPr>
      </a:lstStyle>
    </a:lnDef>
  </a:objectDefaults>
  <a:extraClrSchemeLst>
    <a:extraClrScheme>
      <a:clrScheme name="First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irst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irst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irst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irst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irst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irst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irst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irst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irst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irst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irst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First Slide 13">
        <a:dk1>
          <a:srgbClr val="000000"/>
        </a:dk1>
        <a:lt1>
          <a:srgbClr val="FFFFFF"/>
        </a:lt1>
        <a:dk2>
          <a:srgbClr val="000000"/>
        </a:dk2>
        <a:lt2>
          <a:srgbClr val="808080"/>
        </a:lt2>
        <a:accent1>
          <a:srgbClr val="CCCCCC"/>
        </a:accent1>
        <a:accent2>
          <a:srgbClr val="FFD624"/>
        </a:accent2>
        <a:accent3>
          <a:srgbClr val="FFFFFF"/>
        </a:accent3>
        <a:accent4>
          <a:srgbClr val="000000"/>
        </a:accent4>
        <a:accent5>
          <a:srgbClr val="E2E2E2"/>
        </a:accent5>
        <a:accent6>
          <a:srgbClr val="E7C220"/>
        </a:accent6>
        <a:hlink>
          <a:srgbClr val="006FB4"/>
        </a:hlink>
        <a:folHlink>
          <a:srgbClr val="2F9AFB"/>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ReviewTheme</Template>
  <TotalTime>34744</TotalTime>
  <Words>8188</Words>
  <Application>Microsoft Macintosh PowerPoint</Application>
  <PresentationFormat>Presentazione su schermo (4:3)</PresentationFormat>
  <Paragraphs>546</Paragraphs>
  <Slides>66</Slides>
  <Notes>6</Notes>
  <HiddenSlides>0</HiddenSlides>
  <MMClips>0</MMClips>
  <ScaleCrop>false</ScaleCrop>
  <HeadingPairs>
    <vt:vector size="4" baseType="variant">
      <vt:variant>
        <vt:lpstr>Tema</vt:lpstr>
      </vt:variant>
      <vt:variant>
        <vt:i4>11</vt:i4>
      </vt:variant>
      <vt:variant>
        <vt:lpstr>Titoli diapositive</vt:lpstr>
      </vt:variant>
      <vt:variant>
        <vt:i4>66</vt:i4>
      </vt:variant>
    </vt:vector>
  </HeadingPairs>
  <TitlesOfParts>
    <vt:vector size="77" baseType="lpstr">
      <vt:lpstr>ReviewTheme</vt:lpstr>
      <vt:lpstr>1_First Slide</vt:lpstr>
      <vt:lpstr>3_First Slide</vt:lpstr>
      <vt:lpstr>5_First Slide</vt:lpstr>
      <vt:lpstr>2_First Slide</vt:lpstr>
      <vt:lpstr>1_ReviewTheme</vt:lpstr>
      <vt:lpstr>Office Theme</vt:lpstr>
      <vt:lpstr>1_Office Theme</vt:lpstr>
      <vt:lpstr>2_Office Theme</vt:lpstr>
      <vt:lpstr>3_Office Theme</vt:lpstr>
      <vt:lpstr>5_Office Theme</vt:lpstr>
      <vt:lpstr>Presentazione di PowerPoint</vt:lpstr>
      <vt:lpstr>Presentazione di PowerPoint</vt:lpstr>
      <vt:lpstr>Presentazione di PowerPoint</vt:lpstr>
      <vt:lpstr>1997-2017: 20 anni dal Decreto Ronchi</vt:lpstr>
      <vt:lpstr>1997-2017: 20 anni dal Decreto Ronchi</vt:lpstr>
      <vt:lpstr>La Raccolta Differenziata in Italia (dati 2016-2017) Fonte: Rapporto ISPRA 2018</vt:lpstr>
      <vt:lpstr>La Raccolta Differenziata in Lombardia (dati 2017) Fonte: Rapporto ISPRA 2018</vt:lpstr>
      <vt:lpstr>La Raccolta Differenziata in Lombardia (dati 2017) Fonte: Rapporto ISPRA 2018</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Modalità di calcolo degli obiettivi di riciclaggio La Decisione CE 2011/753/UE</vt:lpstr>
      <vt:lpstr>Ripartizione %le del quantitativo di RU avviato al riciclaggio, anno 2017</vt:lpstr>
      <vt:lpstr>Il D.lgs. 152/2006 Obiettivi di RD e modulazione del tributo per lo smaltimento in discarica dei rifiuti</vt:lpstr>
      <vt:lpstr>Il D.lgs. 152/2006 Modalità di calcolo della %le di rifiuti da Raccolta Differenziata</vt:lpstr>
      <vt:lpstr>Linee guida per il calcolo della %le di RD dei RU e assimilati </vt:lpstr>
      <vt:lpstr>Linee guida per il calcolo della %le di RD dei RU e assimilati </vt:lpstr>
      <vt:lpstr>Altri obblighi e target nella normativa rifiuti (1)</vt:lpstr>
      <vt:lpstr>Altri obblighi e target nella normativa rifiuti (2)</vt:lpstr>
      <vt:lpstr>Altri obblighi e target nella normativa rifiuti (2)</vt:lpstr>
      <vt:lpstr>Limitazioni allo smaltimento in discarica - obbligo di pretrattamento -</vt:lpstr>
      <vt:lpstr>Limitazioni allo smaltimento in discarica - obbligo di pretrattamento -</vt:lpstr>
      <vt:lpstr>Limitazioni allo smaltimento in discarica - obbligo di pretrattamento -</vt:lpstr>
      <vt:lpstr>Presentazione di PowerPoint</vt:lpstr>
      <vt:lpstr>Il D.lgs. 152/2006 Principio di prossimità per l’avvio a riciclo dei rifiuti da raccolta differenziata</vt:lpstr>
      <vt:lpstr>Il D.lgs. 152/2006 Principio di prossimità per lo smaltimento dei rifiuti urbani indifferenziati</vt:lpstr>
      <vt:lpstr>Il D.lgs. 152/2006 I «Non rifiuti» (Sottoprodotti, End-of-waste, MPS)</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Circular Economy</dc:title>
  <dc:creator>PLANAS HERRERA Luis (ENTR-EXT)</dc:creator>
  <cp:lastModifiedBy>Aldo Iacomelli</cp:lastModifiedBy>
  <cp:revision>856</cp:revision>
  <cp:lastPrinted>2017-09-29T17:35:26Z</cp:lastPrinted>
  <dcterms:created xsi:type="dcterms:W3CDTF">2015-11-23T11:52:55Z</dcterms:created>
  <dcterms:modified xsi:type="dcterms:W3CDTF">2019-02-24T17:07:30Z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